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551">
          <p15:clr>
            <a:srgbClr val="A4A3A4"/>
          </p15:clr>
        </p15:guide>
        <p15:guide id="2" orient="horz" pos="10368">
          <p15:clr>
            <a:srgbClr val="A4A3A4"/>
          </p15:clr>
        </p15:guide>
        <p15:guide id="3" pos="21376">
          <p15:clr>
            <a:srgbClr val="A4A3A4"/>
          </p15:clr>
        </p15:guide>
        <p15:guide id="4" pos="6187">
          <p15:clr>
            <a:srgbClr val="A4A3A4"/>
          </p15:clr>
        </p15:guide>
        <p15:guide id="5" pos="26410">
          <p15:clr>
            <a:srgbClr val="A4A3A4"/>
          </p15:clr>
        </p15:guide>
        <p15:guide id="6" pos="1217">
          <p15:clr>
            <a:srgbClr val="A4A3A4"/>
          </p15:clr>
        </p15:guide>
        <p15:guide id="7" pos="19873">
          <p15:clr>
            <a:srgbClr val="A4A3A4"/>
          </p15:clr>
        </p15:guide>
        <p15:guide id="8" pos="77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3D41"/>
    <a:srgbClr val="005973"/>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65" autoAdjust="0"/>
    <p:restoredTop sz="94759"/>
  </p:normalViewPr>
  <p:slideViewPr>
    <p:cSldViewPr snapToGrid="0" snapToObjects="1">
      <p:cViewPr>
        <p:scale>
          <a:sx n="40" d="100"/>
          <a:sy n="40" d="100"/>
        </p:scale>
        <p:origin x="1776" y="-4278"/>
      </p:cViewPr>
      <p:guideLst>
        <p:guide orient="horz" pos="19551"/>
        <p:guide orient="horz" pos="10368"/>
        <p:guide pos="21376"/>
        <p:guide pos="6187"/>
        <p:guide pos="26410"/>
        <p:guide pos="1217"/>
        <p:guide pos="19873"/>
        <p:guide pos="775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2.PN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2/12/2018</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304713" y="9976466"/>
            <a:ext cx="19243675" cy="12045642"/>
          </a:xfrm>
          <a:prstGeom prst="rect">
            <a:avLst/>
          </a:prstGeom>
        </p:spPr>
        <p:txBody>
          <a:bodyPr vert="horz"/>
          <a:lstStyle>
            <a:lvl1pPr>
              <a:defRPr sz="9600">
                <a:latin typeface="Verdana"/>
                <a:cs typeface="Verdana"/>
              </a:defRPr>
            </a:lvl1pPr>
          </a:lstStyle>
          <a:p>
            <a:endParaRPr lang="en-US" dirty="0"/>
          </a:p>
        </p:txBody>
      </p:sp>
      <p:sp>
        <p:nvSpPr>
          <p:cNvPr id="6" name="Picture Placeholder 4"/>
          <p:cNvSpPr>
            <a:spLocks noGrp="1"/>
          </p:cNvSpPr>
          <p:nvPr>
            <p:ph type="pic" sz="quarter" idx="11"/>
          </p:nvPr>
        </p:nvSpPr>
        <p:spPr>
          <a:xfrm>
            <a:off x="33934400" y="22022108"/>
            <a:ext cx="7994507" cy="9101138"/>
          </a:xfrm>
          <a:prstGeom prst="rect">
            <a:avLst/>
          </a:prstGeom>
        </p:spPr>
        <p:txBody>
          <a:bodyPr vert="horz"/>
          <a:lstStyle>
            <a:lvl1pPr>
              <a:defRPr sz="9600">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1" name="Rectangle 10"/>
          <p:cNvSpPr/>
          <p:nvPr userDrawn="1"/>
        </p:nvSpPr>
        <p:spPr>
          <a:xfrm>
            <a:off x="32804491" y="1731788"/>
            <a:ext cx="10353950" cy="3049166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33" name="Rectangle 32"/>
          <p:cNvSpPr/>
          <p:nvPr userDrawn="1"/>
        </p:nvSpPr>
        <p:spPr>
          <a:xfrm>
            <a:off x="9988062" y="720448"/>
            <a:ext cx="33170379"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cxnSp>
        <p:nvCxnSpPr>
          <p:cNvPr id="14" name="Straight Connector 13"/>
          <p:cNvCxnSpPr/>
          <p:nvPr userDrawn="1"/>
        </p:nvCxnSpPr>
        <p:spPr>
          <a:xfrm flipV="1">
            <a:off x="11086708"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userDrawn="1"/>
        </p:nvSpPr>
        <p:spPr>
          <a:xfrm>
            <a:off x="9486509"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6" name="Straight Connector 15"/>
          <p:cNvCxnSpPr/>
          <p:nvPr userDrawn="1"/>
        </p:nvCxnSpPr>
        <p:spPr>
          <a:xfrm flipV="1">
            <a:off x="32804490"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userDrawn="1"/>
        </p:nvSpPr>
        <p:spPr>
          <a:xfrm>
            <a:off x="31204291"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9" name="Straight Connector 18"/>
          <p:cNvCxnSpPr/>
          <p:nvPr userDrawn="1"/>
        </p:nvCxnSpPr>
        <p:spPr>
          <a:xfrm flipV="1">
            <a:off x="11048216"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userDrawn="1"/>
        </p:nvSpPr>
        <p:spPr>
          <a:xfrm>
            <a:off x="9446648"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1" name="Straight Connector 20"/>
          <p:cNvCxnSpPr/>
          <p:nvPr userDrawn="1"/>
        </p:nvCxnSpPr>
        <p:spPr>
          <a:xfrm flipV="1">
            <a:off x="32805859"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2" name="Title 1"/>
          <p:cNvSpPr txBox="1">
            <a:spLocks/>
          </p:cNvSpPr>
          <p:nvPr userDrawn="1"/>
        </p:nvSpPr>
        <p:spPr>
          <a:xfrm>
            <a:off x="31204291"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3" name="Straight Connector 22"/>
          <p:cNvCxnSpPr/>
          <p:nvPr userDrawn="1"/>
        </p:nvCxnSpPr>
        <p:spPr>
          <a:xfrm rot="16200000" flipV="1">
            <a:off x="-1092201" y="25473947"/>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userDrawn="1"/>
        </p:nvSpPr>
        <p:spPr>
          <a:xfrm>
            <a:off x="-6807200" y="25041022"/>
            <a:ext cx="4876798" cy="254225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lnSpc>
                <a:spcPct val="120000"/>
              </a:lnSpc>
            </a:pPr>
            <a:r>
              <a:rPr lang="en-US" sz="5400" b="0" i="0" cap="none" spc="170" dirty="0">
                <a:solidFill>
                  <a:schemeClr val="tx1"/>
                </a:solidFill>
                <a:latin typeface="Verdana Regular" charset="0"/>
                <a:cs typeface="Verdana Regular" charset="0"/>
              </a:rPr>
              <a:t>NO</a:t>
            </a:r>
            <a:r>
              <a:rPr lang="en-US" sz="5400" b="0" i="0" cap="none" spc="170" baseline="0" dirty="0">
                <a:solidFill>
                  <a:schemeClr val="tx1"/>
                </a:solidFill>
                <a:latin typeface="Verdana Regular" charset="0"/>
                <a:cs typeface="Verdana Regular" charset="0"/>
              </a:rPr>
              <a:t> TEXT </a:t>
            </a:r>
          </a:p>
          <a:p>
            <a:pPr algn="ctr">
              <a:lnSpc>
                <a:spcPct val="120000"/>
              </a:lnSpc>
            </a:pPr>
            <a:r>
              <a:rPr lang="en-US" sz="5400" b="0" i="0" cap="none" spc="170" baseline="0" dirty="0">
                <a:solidFill>
                  <a:schemeClr val="tx1"/>
                </a:solidFill>
                <a:latin typeface="Verdana Regular" charset="0"/>
                <a:cs typeface="Verdana Regular" charset="0"/>
              </a:rPr>
              <a:t>IN ORANGE BOX BELOW THIS LINE</a:t>
            </a:r>
            <a:endParaRPr lang="en-US" sz="5400" b="0" i="0" cap="none" spc="170" dirty="0">
              <a:solidFill>
                <a:schemeClr val="tx1"/>
              </a:solidFill>
              <a:latin typeface="Verdana Regular" charset="0"/>
              <a:cs typeface="Verdana Regular" charset="0"/>
            </a:endParaRPr>
          </a:p>
        </p:txBody>
      </p:sp>
      <p:sp>
        <p:nvSpPr>
          <p:cNvPr id="8" name="Rectangle 7"/>
          <p:cNvSpPr/>
          <p:nvPr/>
        </p:nvSpPr>
        <p:spPr>
          <a:xfrm>
            <a:off x="732759" y="720448"/>
            <a:ext cx="10353950"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solidFill>
                <a:schemeClr val="tx1"/>
              </a:solidFill>
              <a:latin typeface="Verdana Regular" charset="0"/>
            </a:endParaRPr>
          </a:p>
        </p:txBody>
      </p:sp>
      <p:sp>
        <p:nvSpPr>
          <p:cNvPr id="24"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EAA35BC1-1A2B-464F-91E6-349F758C520D}"/>
              </a:ext>
            </a:extLst>
          </p:cNvPr>
          <p:cNvPicPr>
            <a:picLocks noGrp="1" noChangeAspect="1"/>
          </p:cNvPicPr>
          <p:nvPr>
            <p:ph type="pic" sz="quarter" idx="10"/>
          </p:nvPr>
        </p:nvPicPr>
        <p:blipFill rotWithShape="1">
          <a:blip r:embed="rId2"/>
          <a:srcRect l="1" t="1" r="-993" b="24492"/>
          <a:stretch/>
        </p:blipFill>
        <p:spPr>
          <a:xfrm>
            <a:off x="11738878" y="9823229"/>
            <a:ext cx="20413444" cy="8818064"/>
          </a:xfrm>
        </p:spPr>
      </p:pic>
      <p:sp>
        <p:nvSpPr>
          <p:cNvPr id="6" name="Text Placeholder 16"/>
          <p:cNvSpPr txBox="1">
            <a:spLocks/>
          </p:cNvSpPr>
          <p:nvPr/>
        </p:nvSpPr>
        <p:spPr>
          <a:xfrm>
            <a:off x="12292014" y="21012638"/>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Regular" charset="0"/>
              </a:rPr>
              <a:t>Project description</a:t>
            </a:r>
          </a:p>
        </p:txBody>
      </p:sp>
      <p:sp>
        <p:nvSpPr>
          <p:cNvPr id="7" name="Text Placeholder 18"/>
          <p:cNvSpPr txBox="1">
            <a:spLocks/>
          </p:cNvSpPr>
          <p:nvPr/>
        </p:nvSpPr>
        <p:spPr>
          <a:xfrm>
            <a:off x="12286390" y="22375326"/>
            <a:ext cx="9135285" cy="10079682"/>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Regular" charset="0"/>
              </a:rPr>
              <a:t>Allow users to create a message which will be associated with a patient and an owner of that patient</a:t>
            </a:r>
          </a:p>
          <a:p>
            <a:pPr>
              <a:spcAft>
                <a:spcPts val="2600"/>
              </a:spcAft>
            </a:pPr>
            <a:r>
              <a:rPr lang="en-US" dirty="0">
                <a:latin typeface="Verdana Regular" charset="0"/>
              </a:rPr>
              <a:t>Allow messages to have a status to tell whether they are open or closed</a:t>
            </a:r>
          </a:p>
          <a:p>
            <a:pPr>
              <a:spcAft>
                <a:spcPts val="2600"/>
              </a:spcAft>
            </a:pPr>
            <a:r>
              <a:rPr lang="en-US" dirty="0">
                <a:latin typeface="Verdana Regular" charset="0"/>
              </a:rPr>
              <a:t>Allow messages to be routed to other users or groups of users</a:t>
            </a:r>
          </a:p>
          <a:p>
            <a:pPr>
              <a:spcAft>
                <a:spcPts val="2600"/>
              </a:spcAft>
            </a:pPr>
            <a:r>
              <a:rPr lang="en-US" dirty="0">
                <a:latin typeface="Verdana Regular" charset="0"/>
              </a:rPr>
              <a:t>Allow notes to be added to messages</a:t>
            </a:r>
          </a:p>
          <a:p>
            <a:pPr>
              <a:spcAft>
                <a:spcPts val="2600"/>
              </a:spcAft>
            </a:pPr>
            <a:r>
              <a:rPr lang="en-US" dirty="0">
                <a:latin typeface="Verdana Regular" charset="0"/>
              </a:rPr>
              <a:t>Allow users to select a group or groups to be a part of</a:t>
            </a:r>
          </a:p>
          <a:p>
            <a:pPr>
              <a:spcAft>
                <a:spcPts val="2600"/>
              </a:spcAft>
            </a:pPr>
            <a:r>
              <a:rPr lang="en-US" dirty="0">
                <a:latin typeface="Verdana Regular" charset="0"/>
              </a:rPr>
              <a:t>Provide an audit log of all messages created over a given time period</a:t>
            </a:r>
          </a:p>
          <a:p>
            <a:pPr>
              <a:spcAft>
                <a:spcPts val="2600"/>
              </a:spcAft>
            </a:pPr>
            <a:r>
              <a:rPr lang="en-US" dirty="0">
                <a:latin typeface="Verdana Regular" charset="0"/>
              </a:rPr>
              <a:t>Increase the overall efficiency of messages being transported throughout the hospital </a:t>
            </a:r>
          </a:p>
          <a:p>
            <a:pPr>
              <a:spcAft>
                <a:spcPts val="2600"/>
              </a:spcAft>
            </a:pPr>
            <a:r>
              <a:rPr lang="en-US" dirty="0">
                <a:latin typeface="Verdana Regular" charset="0"/>
              </a:rPr>
              <a:t>Reduce errors in the communication process of the hospital </a:t>
            </a:r>
          </a:p>
          <a:p>
            <a:pPr>
              <a:spcAft>
                <a:spcPts val="2600"/>
              </a:spcAft>
            </a:pPr>
            <a:endParaRPr lang="en-US" dirty="0">
              <a:latin typeface="Verdana Regular" charset="0"/>
            </a:endParaRPr>
          </a:p>
        </p:txBody>
      </p:sp>
      <p:sp>
        <p:nvSpPr>
          <p:cNvPr id="8" name="Text Placeholder 16"/>
          <p:cNvSpPr txBox="1">
            <a:spLocks/>
          </p:cNvSpPr>
          <p:nvPr/>
        </p:nvSpPr>
        <p:spPr>
          <a:xfrm>
            <a:off x="22311016" y="21012638"/>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Regular" charset="0"/>
              </a:rPr>
              <a:t>Project outcomes</a:t>
            </a:r>
          </a:p>
        </p:txBody>
      </p:sp>
      <p:sp>
        <p:nvSpPr>
          <p:cNvPr id="9" name="Text Placeholder 18"/>
          <p:cNvSpPr txBox="1">
            <a:spLocks/>
          </p:cNvSpPr>
          <p:nvPr/>
        </p:nvSpPr>
        <p:spPr>
          <a:xfrm>
            <a:off x="22064111" y="22375326"/>
            <a:ext cx="9418320" cy="7873950"/>
          </a:xfrm>
          <a:prstGeom prst="rect">
            <a:avLst/>
          </a:prstGeom>
        </p:spPr>
        <p:txBody>
          <a:bodyPr wrap="square" lIns="0" tIns="0" rIns="0" bIns="0">
            <a:spAutoFit/>
          </a:bodyPr>
          <a:lstStyle>
            <a:lvl1pPr marL="457200" indent="-457200" algn="l" defTabSz="4389120" rtl="0" eaLnBrk="1" latinLnBrk="0" hangingPunct="1">
              <a:lnSpc>
                <a:spcPts val="3360"/>
              </a:lnSpc>
              <a:spcBef>
                <a:spcPts val="0"/>
              </a:spcBef>
              <a:spcAft>
                <a:spcPts val="800"/>
              </a:spcAft>
              <a:buFont typeface="Arial" charset="0"/>
              <a:buChar char="•"/>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Regular" charset="0"/>
              </a:rPr>
              <a:t>Bullet. </a:t>
            </a:r>
            <a:r>
              <a:rPr lang="en-US" dirty="0" err="1">
                <a:latin typeface="Verdana Regular" charset="0"/>
              </a:rPr>
              <a:t>lum</a:t>
            </a:r>
            <a:r>
              <a:rPr lang="en-US" dirty="0">
                <a:latin typeface="Verdana Regular" charset="0"/>
              </a:rPr>
              <a:t> </a:t>
            </a:r>
            <a:r>
              <a:rPr lang="en-US" dirty="0" err="1">
                <a:latin typeface="Verdana Regular" charset="0"/>
              </a:rPr>
              <a:t>exer</a:t>
            </a:r>
            <a:r>
              <a:rPr lang="en-US" dirty="0">
                <a:latin typeface="Verdana Regular" charset="0"/>
              </a:rPr>
              <a:t> </a:t>
            </a:r>
            <a:r>
              <a:rPr lang="en-US" dirty="0" err="1">
                <a:latin typeface="Verdana Regular" charset="0"/>
              </a:rPr>
              <a:t>adipsustrud</a:t>
            </a:r>
            <a:r>
              <a:rPr lang="en-US" dirty="0">
                <a:latin typeface="Verdana Regular" charset="0"/>
              </a:rPr>
              <a:t> </a:t>
            </a:r>
            <a:r>
              <a:rPr lang="en-US" dirty="0" err="1">
                <a:latin typeface="Verdana Regular" charset="0"/>
              </a:rPr>
              <a:t>doloree</a:t>
            </a:r>
            <a:r>
              <a:rPr lang="en-US" dirty="0">
                <a:latin typeface="Verdana Regular" charset="0"/>
              </a:rPr>
              <a:t> </a:t>
            </a:r>
            <a:r>
              <a:rPr lang="en-US" dirty="0" err="1">
                <a:latin typeface="Verdana Regular" charset="0"/>
              </a:rPr>
              <a:t>tuerat</a:t>
            </a:r>
            <a:r>
              <a:rPr lang="en-US" dirty="0">
                <a:latin typeface="Verdana Regular" charset="0"/>
              </a:rPr>
              <a:t> </a:t>
            </a:r>
            <a:r>
              <a:rPr lang="en-US" dirty="0" err="1">
                <a:latin typeface="Verdana Regular" charset="0"/>
              </a:rPr>
              <a:t>lorpera</a:t>
            </a:r>
            <a:r>
              <a:rPr lang="en-US" dirty="0">
                <a:latin typeface="Verdana Regular" charset="0"/>
              </a:rPr>
              <a:t> </a:t>
            </a:r>
            <a:r>
              <a:rPr lang="en-US" dirty="0" err="1">
                <a:latin typeface="Verdana Regular" charset="0"/>
              </a:rPr>
              <a:t>esenibh</a:t>
            </a:r>
            <a:r>
              <a:rPr lang="en-US" dirty="0">
                <a:latin typeface="Verdana Regular" charset="0"/>
              </a:rPr>
              <a:t> </a:t>
            </a:r>
            <a:r>
              <a:rPr lang="en-US" dirty="0" err="1">
                <a:latin typeface="Verdana Regular" charset="0"/>
              </a:rPr>
              <a:t>eu</a:t>
            </a:r>
            <a:r>
              <a:rPr lang="en-US" dirty="0">
                <a:latin typeface="Verdana Regular" charset="0"/>
              </a:rPr>
              <a:t> </a:t>
            </a:r>
            <a:r>
              <a:rPr lang="en-US" dirty="0" err="1">
                <a:latin typeface="Verdana Regular" charset="0"/>
              </a:rPr>
              <a:t>faccum</a:t>
            </a:r>
            <a:r>
              <a:rPr lang="en-US" dirty="0">
                <a:latin typeface="Verdana Regular" charset="0"/>
              </a:rPr>
              <a:t> </a:t>
            </a:r>
            <a:r>
              <a:rPr lang="en-US" dirty="0" err="1">
                <a:latin typeface="Verdana Regular" charset="0"/>
              </a:rPr>
              <a:t>eum</a:t>
            </a:r>
            <a:r>
              <a:rPr lang="en-US" dirty="0">
                <a:latin typeface="Verdana Regular" charset="0"/>
              </a:rPr>
              <a:t> </a:t>
            </a:r>
            <a:r>
              <a:rPr lang="en-US" dirty="0" err="1">
                <a:latin typeface="Verdana Regular" charset="0"/>
              </a:rPr>
              <a:t>iuscili</a:t>
            </a:r>
            <a:r>
              <a:rPr lang="en-US" dirty="0">
                <a:latin typeface="Verdana Regular" charset="0"/>
              </a:rPr>
              <a:t> </a:t>
            </a:r>
            <a:r>
              <a:rPr lang="en-US" dirty="0" err="1">
                <a:latin typeface="Verdana Regular" charset="0"/>
              </a:rPr>
              <a:t>quamcommy</a:t>
            </a:r>
            <a:r>
              <a:rPr lang="en-US" dirty="0">
                <a:latin typeface="Verdana Regular" charset="0"/>
              </a:rPr>
              <a:t> nit </a:t>
            </a:r>
            <a:r>
              <a:rPr lang="en-US" dirty="0" err="1">
                <a:latin typeface="Verdana Regular" charset="0"/>
              </a:rPr>
              <a:t>lorerillut</a:t>
            </a:r>
            <a:r>
              <a:rPr lang="en-US" dirty="0">
                <a:latin typeface="Verdana Regular" charset="0"/>
              </a:rPr>
              <a:t> </a:t>
            </a:r>
            <a:r>
              <a:rPr lang="en-US" dirty="0" err="1">
                <a:latin typeface="Verdana Regular" charset="0"/>
              </a:rPr>
              <a:t>ullam</a:t>
            </a:r>
            <a:r>
              <a:rPr lang="en-US" dirty="0">
                <a:latin typeface="Verdana Regular" charset="0"/>
              </a:rPr>
              <a:t> </a:t>
            </a:r>
            <a:r>
              <a:rPr lang="en-US" dirty="0" err="1">
                <a:latin typeface="Verdana Regular" charset="0"/>
              </a:rPr>
              <a:t>quat</a:t>
            </a:r>
            <a:r>
              <a:rPr lang="en-US" dirty="0">
                <a:latin typeface="Verdana Regular" charset="0"/>
              </a:rPr>
              <a:t> lore </a:t>
            </a:r>
            <a:r>
              <a:rPr lang="en-US" dirty="0" err="1">
                <a:latin typeface="Verdana Regular" charset="0"/>
              </a:rPr>
              <a:t>verostrud</a:t>
            </a:r>
            <a:r>
              <a:rPr lang="en-US" dirty="0">
                <a:latin typeface="Verdana Regular" charset="0"/>
              </a:rPr>
              <a:t> </a:t>
            </a:r>
            <a:r>
              <a:rPr lang="en-US" dirty="0" err="1">
                <a:latin typeface="Verdana Regular" charset="0"/>
              </a:rPr>
              <a:t>ming</a:t>
            </a:r>
            <a:r>
              <a:rPr lang="en-US" dirty="0">
                <a:latin typeface="Verdana Regular" charset="0"/>
              </a:rPr>
              <a:t> </a:t>
            </a:r>
            <a:r>
              <a:rPr lang="en-US" dirty="0" err="1">
                <a:latin typeface="Verdana Regular" charset="0"/>
              </a:rPr>
              <a:t>faciliquisse</a:t>
            </a:r>
            <a:r>
              <a:rPr lang="en-US" dirty="0">
                <a:latin typeface="Verdana Regular" charset="0"/>
              </a:rPr>
              <a:t> </a:t>
            </a:r>
            <a:r>
              <a:rPr lang="en-US" dirty="0" err="1">
                <a:latin typeface="Verdana Regular" charset="0"/>
              </a:rPr>
              <a:t>modolortin</a:t>
            </a:r>
            <a:r>
              <a:rPr lang="en-US" dirty="0">
                <a:latin typeface="Verdana Regular" charset="0"/>
              </a:rPr>
              <a:t> </a:t>
            </a:r>
            <a:r>
              <a:rPr lang="en-US" dirty="0" err="1">
                <a:latin typeface="Verdana Regular" charset="0"/>
              </a:rPr>
              <a:t>volore</a:t>
            </a:r>
            <a:r>
              <a:rPr lang="en-US" dirty="0">
                <a:latin typeface="Verdana Regular" charset="0"/>
              </a:rPr>
              <a:t> </a:t>
            </a:r>
          </a:p>
          <a:p>
            <a:pPr>
              <a:spcAft>
                <a:spcPts val="2600"/>
              </a:spcAft>
            </a:pPr>
            <a:r>
              <a:rPr lang="en-US" dirty="0" err="1">
                <a:latin typeface="Verdana Regular" charset="0"/>
              </a:rPr>
              <a:t>Vel</a:t>
            </a:r>
            <a:r>
              <a:rPr lang="en-US" dirty="0">
                <a:latin typeface="Verdana Regular" charset="0"/>
              </a:rPr>
              <a:t> et </a:t>
            </a:r>
            <a:r>
              <a:rPr lang="en-US" dirty="0" err="1">
                <a:latin typeface="Verdana Regular" charset="0"/>
              </a:rPr>
              <a:t>vel</a:t>
            </a:r>
            <a:r>
              <a:rPr lang="en-US" dirty="0">
                <a:latin typeface="Verdana Regular" charset="0"/>
              </a:rPr>
              <a:t> </a:t>
            </a:r>
            <a:r>
              <a:rPr lang="en-US" dirty="0" err="1">
                <a:latin typeface="Verdana Regular" charset="0"/>
              </a:rPr>
              <a:t>dionsenit</a:t>
            </a:r>
            <a:r>
              <a:rPr lang="en-US" dirty="0">
                <a:latin typeface="Verdana Regular" charset="0"/>
              </a:rPr>
              <a:t> </a:t>
            </a:r>
            <a:r>
              <a:rPr lang="en-US" dirty="0" err="1">
                <a:latin typeface="Verdana Regular" charset="0"/>
              </a:rPr>
              <a:t>adit</a:t>
            </a:r>
            <a:r>
              <a:rPr lang="en-US" dirty="0">
                <a:latin typeface="Verdana Regular" charset="0"/>
              </a:rPr>
              <a:t>, </a:t>
            </a:r>
            <a:r>
              <a:rPr lang="en-US" dirty="0" err="1">
                <a:latin typeface="Verdana Regular" charset="0"/>
              </a:rPr>
              <a:t>consenim</a:t>
            </a:r>
            <a:r>
              <a:rPr lang="en-US" dirty="0">
                <a:latin typeface="Verdana Regular" charset="0"/>
              </a:rPr>
              <a:t> </a:t>
            </a:r>
            <a:r>
              <a:rPr lang="en-US" dirty="0" err="1">
                <a:latin typeface="Verdana Regular" charset="0"/>
              </a:rPr>
              <a:t>zzrillute</a:t>
            </a:r>
            <a:r>
              <a:rPr lang="en-US" dirty="0">
                <a:latin typeface="Verdana Regular" charset="0"/>
              </a:rPr>
              <a:t> el </a:t>
            </a:r>
            <a:r>
              <a:rPr lang="en-US" dirty="0" err="1">
                <a:latin typeface="Verdana Regular" charset="0"/>
              </a:rPr>
              <a:t>euguerostie</a:t>
            </a:r>
            <a:r>
              <a:rPr lang="en-US" dirty="0">
                <a:latin typeface="Verdana Regular" charset="0"/>
              </a:rPr>
              <a:t> </a:t>
            </a:r>
            <a:r>
              <a:rPr lang="en-US" dirty="0" err="1">
                <a:latin typeface="Verdana Regular" charset="0"/>
              </a:rPr>
              <a:t>faci</a:t>
            </a:r>
            <a:r>
              <a:rPr lang="en-US" dirty="0">
                <a:latin typeface="Verdana Regular" charset="0"/>
              </a:rPr>
              <a:t> </a:t>
            </a:r>
            <a:r>
              <a:rPr lang="en-US" dirty="0" err="1">
                <a:latin typeface="Verdana Regular" charset="0"/>
              </a:rPr>
              <a:t>bla</a:t>
            </a:r>
            <a:r>
              <a:rPr lang="en-US" dirty="0">
                <a:latin typeface="Verdana Regular" charset="0"/>
              </a:rPr>
              <a:t> </a:t>
            </a:r>
            <a:r>
              <a:rPr lang="en-US" dirty="0" err="1">
                <a:latin typeface="Verdana Regular" charset="0"/>
              </a:rPr>
              <a:t>conse</a:t>
            </a:r>
            <a:r>
              <a:rPr lang="en-US" dirty="0">
                <a:latin typeface="Verdana Regular" charset="0"/>
              </a:rPr>
              <a:t> ad </a:t>
            </a:r>
            <a:r>
              <a:rPr lang="en-US" dirty="0" err="1">
                <a:latin typeface="Verdana Regular" charset="0"/>
              </a:rPr>
              <a:t>essi</a:t>
            </a:r>
            <a:r>
              <a:rPr lang="en-US" dirty="0">
                <a:latin typeface="Verdana Regular" charset="0"/>
              </a:rPr>
              <a:t>. </a:t>
            </a:r>
            <a:r>
              <a:rPr lang="en-US" dirty="0" err="1">
                <a:latin typeface="Verdana Regular" charset="0"/>
              </a:rPr>
              <a:t>Vel</a:t>
            </a:r>
            <a:r>
              <a:rPr lang="en-US" dirty="0">
                <a:latin typeface="Verdana Regular" charset="0"/>
              </a:rPr>
              <a:t> et </a:t>
            </a:r>
            <a:r>
              <a:rPr lang="en-US" dirty="0" err="1">
                <a:latin typeface="Verdana Regular" charset="0"/>
              </a:rPr>
              <a:t>vel</a:t>
            </a:r>
            <a:r>
              <a:rPr lang="en-US" dirty="0">
                <a:latin typeface="Verdana Regular" charset="0"/>
              </a:rPr>
              <a:t> </a:t>
            </a:r>
            <a:r>
              <a:rPr lang="en-US" dirty="0" err="1">
                <a:latin typeface="Verdana Regular" charset="0"/>
              </a:rPr>
              <a:t>dionsenit</a:t>
            </a:r>
            <a:r>
              <a:rPr lang="en-US" dirty="0">
                <a:latin typeface="Verdana Regular" charset="0"/>
              </a:rPr>
              <a:t> </a:t>
            </a:r>
            <a:r>
              <a:rPr lang="en-US" dirty="0" err="1">
                <a:latin typeface="Verdana Regular" charset="0"/>
              </a:rPr>
              <a:t>adit</a:t>
            </a:r>
            <a:r>
              <a:rPr lang="en-US" dirty="0">
                <a:latin typeface="Verdana Regular" charset="0"/>
              </a:rPr>
              <a:t>, </a:t>
            </a:r>
            <a:r>
              <a:rPr lang="en-US" dirty="0" err="1">
                <a:latin typeface="Verdana Regular" charset="0"/>
              </a:rPr>
              <a:t>consenim</a:t>
            </a:r>
            <a:r>
              <a:rPr lang="en-US" dirty="0">
                <a:latin typeface="Verdana Regular" charset="0"/>
              </a:rPr>
              <a:t> </a:t>
            </a:r>
            <a:r>
              <a:rPr lang="en-US" dirty="0" err="1">
                <a:latin typeface="Verdana Regular" charset="0"/>
              </a:rPr>
              <a:t>zzrillute</a:t>
            </a:r>
            <a:r>
              <a:rPr lang="en-US" dirty="0">
                <a:latin typeface="Verdana Regular" charset="0"/>
              </a:rPr>
              <a:t> el </a:t>
            </a:r>
            <a:r>
              <a:rPr lang="en-US" dirty="0" err="1">
                <a:latin typeface="Verdana Regular" charset="0"/>
              </a:rPr>
              <a:t>euguerostie</a:t>
            </a:r>
            <a:r>
              <a:rPr lang="en-US" dirty="0">
                <a:latin typeface="Verdana Regular" charset="0"/>
              </a:rPr>
              <a:t> </a:t>
            </a:r>
            <a:r>
              <a:rPr lang="en-US" dirty="0" err="1">
                <a:latin typeface="Verdana Regular" charset="0"/>
              </a:rPr>
              <a:t>faci</a:t>
            </a:r>
            <a:r>
              <a:rPr lang="en-US" dirty="0">
                <a:latin typeface="Verdana Regular" charset="0"/>
              </a:rPr>
              <a:t> </a:t>
            </a:r>
            <a:r>
              <a:rPr lang="en-US" dirty="0" err="1">
                <a:latin typeface="Verdana Regular" charset="0"/>
              </a:rPr>
              <a:t>bla</a:t>
            </a:r>
            <a:r>
              <a:rPr lang="en-US" dirty="0">
                <a:latin typeface="Verdana Regular" charset="0"/>
              </a:rPr>
              <a:t> </a:t>
            </a:r>
            <a:r>
              <a:rPr lang="en-US" dirty="0" err="1">
                <a:latin typeface="Verdana Regular" charset="0"/>
              </a:rPr>
              <a:t>conse</a:t>
            </a:r>
            <a:r>
              <a:rPr lang="en-US" dirty="0">
                <a:latin typeface="Verdana Regular" charset="0"/>
              </a:rPr>
              <a:t> </a:t>
            </a:r>
            <a:r>
              <a:rPr lang="en-US" dirty="0" err="1">
                <a:latin typeface="Verdana Regular" charset="0"/>
              </a:rPr>
              <a:t>dolore</a:t>
            </a:r>
            <a:r>
              <a:rPr lang="en-US" dirty="0">
                <a:latin typeface="Verdana Regular" charset="0"/>
              </a:rPr>
              <a:t> </a:t>
            </a:r>
            <a:r>
              <a:rPr lang="en-US" dirty="0" err="1">
                <a:latin typeface="Verdana Regular" charset="0"/>
              </a:rPr>
              <a:t>tet</a:t>
            </a:r>
            <a:r>
              <a:rPr lang="en-US" dirty="0">
                <a:latin typeface="Verdana Regular" charset="0"/>
              </a:rPr>
              <a:t>, </a:t>
            </a:r>
            <a:r>
              <a:rPr lang="en-US" dirty="0" err="1">
                <a:latin typeface="Verdana Regular" charset="0"/>
              </a:rPr>
              <a:t>volobor</a:t>
            </a:r>
            <a:r>
              <a:rPr lang="en-US" dirty="0">
                <a:latin typeface="Verdana Regular" charset="0"/>
              </a:rPr>
              <a:t> </a:t>
            </a:r>
            <a:r>
              <a:rPr lang="en-US" dirty="0" err="1">
                <a:latin typeface="Verdana Regular" charset="0"/>
              </a:rPr>
              <a:t>si</a:t>
            </a:r>
            <a:r>
              <a:rPr lang="en-US" dirty="0">
                <a:latin typeface="Verdana Regular" charset="0"/>
              </a:rPr>
              <a:t>.</a:t>
            </a:r>
          </a:p>
          <a:p>
            <a:pPr>
              <a:spcAft>
                <a:spcPts val="2600"/>
              </a:spcAft>
            </a:pPr>
            <a:r>
              <a:rPr lang="en-US" dirty="0">
                <a:latin typeface="Verdana Regular" charset="0"/>
              </a:rPr>
              <a:t>Lore del </a:t>
            </a:r>
            <a:r>
              <a:rPr lang="en-US" dirty="0" err="1">
                <a:latin typeface="Verdana Regular" charset="0"/>
              </a:rPr>
              <a:t>utatis</a:t>
            </a:r>
            <a:r>
              <a:rPr lang="en-US" dirty="0">
                <a:latin typeface="Verdana Regular" charset="0"/>
              </a:rPr>
              <a:t> </a:t>
            </a:r>
            <a:r>
              <a:rPr lang="en-US" dirty="0" err="1">
                <a:latin typeface="Verdana Regular" charset="0"/>
              </a:rPr>
              <a:t>amcorpercin</a:t>
            </a:r>
            <a:r>
              <a:rPr lang="en-US" dirty="0">
                <a:latin typeface="Verdana Regular" charset="0"/>
              </a:rPr>
              <a:t> </a:t>
            </a:r>
            <a:r>
              <a:rPr lang="en-US" dirty="0" err="1">
                <a:latin typeface="Verdana Regular" charset="0"/>
              </a:rPr>
              <a:t>henim</a:t>
            </a:r>
            <a:r>
              <a:rPr lang="en-US" dirty="0">
                <a:latin typeface="Verdana Regular" charset="0"/>
              </a:rPr>
              <a:t> </a:t>
            </a:r>
            <a:r>
              <a:rPr lang="en-US" dirty="0" err="1">
                <a:latin typeface="Verdana Regular" charset="0"/>
              </a:rPr>
              <a:t>riliq</a:t>
            </a:r>
            <a:r>
              <a:rPr lang="en-US" dirty="0">
                <a:latin typeface="Verdana Regular" charset="0"/>
              </a:rPr>
              <a:t> </a:t>
            </a:r>
            <a:r>
              <a:rPr lang="en-US" dirty="0" err="1">
                <a:latin typeface="Verdana Regular" charset="0"/>
              </a:rPr>
              <a:t>uismodo</a:t>
            </a:r>
            <a:r>
              <a:rPr lang="en-US" dirty="0">
                <a:latin typeface="Verdana Regular" charset="0"/>
              </a:rPr>
              <a:t> </a:t>
            </a:r>
            <a:r>
              <a:rPr lang="en-US" dirty="0" err="1">
                <a:latin typeface="Verdana Regular" charset="0"/>
              </a:rPr>
              <a:t>leniat</a:t>
            </a:r>
            <a:r>
              <a:rPr lang="en-US" dirty="0">
                <a:latin typeface="Verdana Regular" charset="0"/>
              </a:rPr>
              <a:t> </a:t>
            </a:r>
            <a:r>
              <a:rPr lang="en-US" dirty="0" err="1">
                <a:latin typeface="Verdana Regular" charset="0"/>
              </a:rPr>
              <a:t>aciduisl</a:t>
            </a:r>
            <a:r>
              <a:rPr lang="en-US" dirty="0">
                <a:latin typeface="Verdana Regular" charset="0"/>
              </a:rPr>
              <a:t> </a:t>
            </a:r>
            <a:r>
              <a:rPr lang="en-US" dirty="0" err="1">
                <a:latin typeface="Verdana Regular" charset="0"/>
              </a:rPr>
              <a:t>il</a:t>
            </a:r>
            <a:r>
              <a:rPr lang="en-US" dirty="0">
                <a:latin typeface="Verdana Regular" charset="0"/>
              </a:rPr>
              <a:t> </a:t>
            </a:r>
            <a:r>
              <a:rPr lang="en-US" dirty="0" err="1">
                <a:latin typeface="Verdana Regular" charset="0"/>
              </a:rPr>
              <a:t>eugait</a:t>
            </a:r>
            <a:r>
              <a:rPr lang="en-US" dirty="0">
                <a:latin typeface="Verdana Regular" charset="0"/>
              </a:rPr>
              <a:t> </a:t>
            </a:r>
            <a:r>
              <a:rPr lang="en-US" dirty="0" err="1">
                <a:latin typeface="Verdana Regular" charset="0"/>
              </a:rPr>
              <a:t>velis</a:t>
            </a:r>
            <a:r>
              <a:rPr lang="en-US" dirty="0">
                <a:latin typeface="Verdana Regular" charset="0"/>
              </a:rPr>
              <a:t> </a:t>
            </a:r>
            <a:r>
              <a:rPr lang="en-US" dirty="0" err="1">
                <a:latin typeface="Verdana Regular" charset="0"/>
              </a:rPr>
              <a:t>nos</a:t>
            </a:r>
            <a:r>
              <a:rPr lang="en-US" dirty="0">
                <a:latin typeface="Verdana Regular" charset="0"/>
              </a:rPr>
              <a:t> alit prat ad </a:t>
            </a:r>
            <a:r>
              <a:rPr lang="en-US" dirty="0" err="1">
                <a:latin typeface="Verdana Regular" charset="0"/>
              </a:rPr>
              <a:t>tions</a:t>
            </a:r>
            <a:r>
              <a:rPr lang="en-US" dirty="0">
                <a:latin typeface="Verdana Regular" charset="0"/>
              </a:rPr>
              <a:t> et </a:t>
            </a:r>
            <a:r>
              <a:rPr lang="en-US" dirty="0" err="1">
                <a:latin typeface="Verdana Regular" charset="0"/>
              </a:rPr>
              <a:t>vel</a:t>
            </a:r>
            <a:r>
              <a:rPr lang="en-US" dirty="0">
                <a:latin typeface="Verdana Regular" charset="0"/>
              </a:rPr>
              <a:t> </a:t>
            </a:r>
            <a:r>
              <a:rPr lang="en-US" dirty="0" err="1">
                <a:latin typeface="Verdana Regular" charset="0"/>
              </a:rPr>
              <a:t>euguerostie</a:t>
            </a:r>
            <a:r>
              <a:rPr lang="en-US" dirty="0">
                <a:latin typeface="Verdana Regular" charset="0"/>
              </a:rPr>
              <a:t> </a:t>
            </a:r>
            <a:r>
              <a:rPr lang="en-US" dirty="0" err="1">
                <a:latin typeface="Verdana Regular" charset="0"/>
              </a:rPr>
              <a:t>dolore</a:t>
            </a:r>
            <a:r>
              <a:rPr lang="en-US" dirty="0">
                <a:latin typeface="Verdana Regular" charset="0"/>
              </a:rPr>
              <a:t> </a:t>
            </a:r>
            <a:r>
              <a:rPr lang="en-US" dirty="0" err="1">
                <a:latin typeface="Verdana Regular" charset="0"/>
              </a:rPr>
              <a:t>tet</a:t>
            </a:r>
            <a:r>
              <a:rPr lang="en-US" dirty="0">
                <a:latin typeface="Verdana Regular" charset="0"/>
              </a:rPr>
              <a:t>, </a:t>
            </a:r>
            <a:r>
              <a:rPr lang="en-US" dirty="0" err="1">
                <a:latin typeface="Verdana Regular" charset="0"/>
              </a:rPr>
              <a:t>volobor</a:t>
            </a:r>
            <a:r>
              <a:rPr lang="en-US" dirty="0">
                <a:latin typeface="Verdana Regular" charset="0"/>
              </a:rPr>
              <a:t> </a:t>
            </a:r>
            <a:r>
              <a:rPr lang="en-US" dirty="0" err="1">
                <a:latin typeface="Verdana Regular" charset="0"/>
              </a:rPr>
              <a:t>si</a:t>
            </a:r>
            <a:r>
              <a:rPr lang="en-US" dirty="0">
                <a:latin typeface="Verdana Regular" charset="0"/>
              </a:rPr>
              <a:t>.</a:t>
            </a:r>
          </a:p>
          <a:p>
            <a:pPr>
              <a:spcAft>
                <a:spcPts val="2600"/>
              </a:spcAft>
            </a:pPr>
            <a:r>
              <a:rPr lang="en-US" dirty="0">
                <a:latin typeface="Verdana Regular" charset="0"/>
              </a:rPr>
              <a:t>Sim ipsum </a:t>
            </a:r>
            <a:r>
              <a:rPr lang="en-US" dirty="0" err="1">
                <a:latin typeface="Verdana Regular" charset="0"/>
              </a:rPr>
              <a:t>dolorem</a:t>
            </a:r>
            <a:r>
              <a:rPr lang="en-US" dirty="0">
                <a:latin typeface="Verdana Regular" charset="0"/>
              </a:rPr>
              <a:t> </a:t>
            </a:r>
            <a:r>
              <a:rPr lang="en-US" dirty="0" err="1">
                <a:latin typeface="Verdana Regular" charset="0"/>
              </a:rPr>
              <a:t>velis</a:t>
            </a:r>
            <a:r>
              <a:rPr lang="en-US" dirty="0">
                <a:latin typeface="Verdana Regular" charset="0"/>
              </a:rPr>
              <a:t> </a:t>
            </a:r>
            <a:r>
              <a:rPr lang="en-US" dirty="0" err="1">
                <a:latin typeface="Verdana Regular" charset="0"/>
              </a:rPr>
              <a:t>aut</a:t>
            </a:r>
            <a:r>
              <a:rPr lang="en-US" dirty="0">
                <a:latin typeface="Verdana Regular" charset="0"/>
              </a:rPr>
              <a:t> </a:t>
            </a:r>
            <a:r>
              <a:rPr lang="en-US" dirty="0" err="1">
                <a:latin typeface="Verdana Regular" charset="0"/>
              </a:rPr>
              <a:t>vulputpat</a:t>
            </a:r>
            <a:r>
              <a:rPr lang="en-US" dirty="0">
                <a:latin typeface="Verdana Regular" charset="0"/>
              </a:rPr>
              <a:t> </a:t>
            </a:r>
            <a:r>
              <a:rPr lang="en-US" dirty="0" err="1">
                <a:latin typeface="Verdana Regular" charset="0"/>
              </a:rPr>
              <a:t>eu</a:t>
            </a:r>
            <a:r>
              <a:rPr lang="en-US" dirty="0">
                <a:latin typeface="Verdana Regular" charset="0"/>
              </a:rPr>
              <a:t> </a:t>
            </a:r>
            <a:r>
              <a:rPr lang="en-US" dirty="0" err="1">
                <a:latin typeface="Verdana Regular" charset="0"/>
              </a:rPr>
              <a:t>facilit</a:t>
            </a:r>
            <a:r>
              <a:rPr lang="en-US" dirty="0">
                <a:latin typeface="Verdana Regular" charset="0"/>
              </a:rPr>
              <a:t> am </a:t>
            </a:r>
            <a:r>
              <a:rPr lang="en-US" dirty="0" err="1">
                <a:latin typeface="Verdana Regular" charset="0"/>
              </a:rPr>
              <a:t>delestrud</a:t>
            </a:r>
            <a:r>
              <a:rPr lang="en-US" dirty="0">
                <a:latin typeface="Verdana Regular" charset="0"/>
              </a:rPr>
              <a:t> </a:t>
            </a:r>
            <a:r>
              <a:rPr lang="en-US" dirty="0" err="1">
                <a:latin typeface="Verdana Regular" charset="0"/>
              </a:rPr>
              <a:t>eui</a:t>
            </a:r>
            <a:r>
              <a:rPr lang="en-US" dirty="0">
                <a:latin typeface="Verdana Regular" charset="0"/>
              </a:rPr>
              <a:t> </a:t>
            </a:r>
            <a:r>
              <a:rPr lang="en-US" dirty="0" err="1">
                <a:latin typeface="Verdana Regular" charset="0"/>
              </a:rPr>
              <a:t>blan</a:t>
            </a:r>
            <a:r>
              <a:rPr lang="en-US" dirty="0">
                <a:latin typeface="Verdana Regular" charset="0"/>
              </a:rPr>
              <a:t> </a:t>
            </a:r>
            <a:r>
              <a:rPr lang="en-US" dirty="0" err="1">
                <a:latin typeface="Verdana Regular" charset="0"/>
              </a:rPr>
              <a:t>vendre</a:t>
            </a:r>
            <a:r>
              <a:rPr lang="en-US" dirty="0">
                <a:latin typeface="Verdana Regular" charset="0"/>
              </a:rPr>
              <a:t> </a:t>
            </a:r>
            <a:r>
              <a:rPr lang="en-US" dirty="0" err="1">
                <a:latin typeface="Verdana Regular" charset="0"/>
              </a:rPr>
              <a:t>elisisc</a:t>
            </a:r>
            <a:r>
              <a:rPr lang="en-US" dirty="0">
                <a:latin typeface="Verdana Regular" charset="0"/>
              </a:rPr>
              <a:t> </a:t>
            </a:r>
            <a:r>
              <a:rPr lang="en-US" dirty="0" err="1">
                <a:latin typeface="Verdana Regular" charset="0"/>
              </a:rPr>
              <a:t>illaorp</a:t>
            </a:r>
            <a:r>
              <a:rPr lang="en-US" dirty="0">
                <a:latin typeface="Verdana Regular" charset="0"/>
              </a:rPr>
              <a:t> </a:t>
            </a:r>
            <a:r>
              <a:rPr lang="en-US" dirty="0" err="1">
                <a:latin typeface="Verdana Regular" charset="0"/>
              </a:rPr>
              <a:t>ercilisi</a:t>
            </a:r>
            <a:r>
              <a:rPr lang="en-US" dirty="0">
                <a:latin typeface="Verdana Regular" charset="0"/>
              </a:rPr>
              <a:t> </a:t>
            </a:r>
            <a:r>
              <a:rPr lang="en-US" dirty="0" err="1">
                <a:latin typeface="Verdana Regular" charset="0"/>
              </a:rPr>
              <a:t>blan</a:t>
            </a:r>
            <a:r>
              <a:rPr lang="en-US" dirty="0">
                <a:latin typeface="Verdana Regular" charset="0"/>
              </a:rPr>
              <a:t> </a:t>
            </a:r>
            <a:r>
              <a:rPr lang="en-US" dirty="0" err="1">
                <a:latin typeface="Verdana Regular" charset="0"/>
              </a:rPr>
              <a:t>eu</a:t>
            </a:r>
            <a:r>
              <a:rPr lang="en-US" dirty="0">
                <a:latin typeface="Verdana Regular" charset="0"/>
              </a:rPr>
              <a:t> </a:t>
            </a:r>
            <a:r>
              <a:rPr lang="en-US" dirty="0" err="1">
                <a:latin typeface="Verdana Regular" charset="0"/>
              </a:rPr>
              <a:t>amconsequat</a:t>
            </a:r>
            <a:r>
              <a:rPr lang="en-US" dirty="0">
                <a:latin typeface="Verdana Regular" charset="0"/>
              </a:rPr>
              <a:t>, </a:t>
            </a:r>
            <a:r>
              <a:rPr lang="en-US" dirty="0" err="1">
                <a:latin typeface="Verdana Regular" charset="0"/>
              </a:rPr>
              <a:t>senisi</a:t>
            </a:r>
            <a:r>
              <a:rPr lang="en-US" dirty="0">
                <a:latin typeface="Verdana Regular" charset="0"/>
              </a:rPr>
              <a:t>.</a:t>
            </a:r>
          </a:p>
          <a:p>
            <a:pPr marL="0" indent="0">
              <a:spcAft>
                <a:spcPts val="2600"/>
              </a:spcAft>
              <a:buNone/>
            </a:pPr>
            <a:endParaRPr lang="en-US" dirty="0">
              <a:latin typeface="Verdana Regular" charset="0"/>
            </a:endParaRPr>
          </a:p>
        </p:txBody>
      </p:sp>
      <p:sp>
        <p:nvSpPr>
          <p:cNvPr id="10" name="Text Placeholder 16"/>
          <p:cNvSpPr txBox="1">
            <a:spLocks/>
          </p:cNvSpPr>
          <p:nvPr/>
        </p:nvSpPr>
        <p:spPr>
          <a:xfrm>
            <a:off x="1931989" y="4588832"/>
            <a:ext cx="8158690" cy="1329595"/>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Introduction and background</a:t>
            </a:r>
          </a:p>
        </p:txBody>
      </p:sp>
      <p:sp>
        <p:nvSpPr>
          <p:cNvPr id="11" name="Text Placeholder 18"/>
          <p:cNvSpPr txBox="1">
            <a:spLocks/>
          </p:cNvSpPr>
          <p:nvPr/>
        </p:nvSpPr>
        <p:spPr>
          <a:xfrm>
            <a:off x="1964266" y="6422030"/>
            <a:ext cx="8126412" cy="6505692"/>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solidFill>
                  <a:schemeClr val="bg1"/>
                </a:solidFill>
                <a:latin typeface="Verdana" charset="0"/>
                <a:ea typeface="Verdana" charset="0"/>
                <a:cs typeface="Verdana" charset="0"/>
              </a:rPr>
              <a:t>Having an efficient and easy-to-use software system for managing operations is integral for any company, and the Oregon State University Veterinary Hospital is no exception. The current software used by the hospital to manage their daily operations is decades old and doesn’t allow efficient communication within the hospital. This software causes many unnecessary errors and patient and owner suffering that could be avoided with a better system. The hospital needs a new software package that will not only provide a system that doesn’t hinder workflow, but will improve it and allow for increased efficiency. </a:t>
            </a:r>
          </a:p>
        </p:txBody>
      </p:sp>
      <p:sp>
        <p:nvSpPr>
          <p:cNvPr id="12" name="Title 1"/>
          <p:cNvSpPr txBox="1">
            <a:spLocks/>
          </p:cNvSpPr>
          <p:nvPr/>
        </p:nvSpPr>
        <p:spPr>
          <a:xfrm>
            <a:off x="12292012" y="3463917"/>
            <a:ext cx="19544200"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Connectbasket</a:t>
            </a:r>
          </a:p>
        </p:txBody>
      </p:sp>
      <p:sp>
        <p:nvSpPr>
          <p:cNvPr id="13" name="Subtitle 2"/>
          <p:cNvSpPr txBox="1">
            <a:spLocks/>
          </p:cNvSpPr>
          <p:nvPr/>
        </p:nvSpPr>
        <p:spPr>
          <a:xfrm>
            <a:off x="12292012" y="5503233"/>
            <a:ext cx="19544199" cy="6080503"/>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Georgia" charset="0"/>
                <a:ea typeface="Georgia" charset="0"/>
                <a:cs typeface="Georgia" charset="0"/>
              </a:rPr>
              <a:t>Software to help improve pet care at the OSU Veterinary Hospital by streamlining internal hospital communication</a:t>
            </a:r>
          </a:p>
        </p:txBody>
      </p:sp>
      <p:sp>
        <p:nvSpPr>
          <p:cNvPr id="14" name="Text Placeholder 16"/>
          <p:cNvSpPr txBox="1">
            <a:spLocks/>
          </p:cNvSpPr>
          <p:nvPr/>
        </p:nvSpPr>
        <p:spPr>
          <a:xfrm>
            <a:off x="33934401" y="12433419"/>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err="1">
                <a:solidFill>
                  <a:srgbClr val="FFFFFF"/>
                </a:solidFill>
                <a:latin typeface="Verdana Regular" charset="0"/>
              </a:rPr>
              <a:t>REsults</a:t>
            </a:r>
            <a:endParaRPr lang="en-US" dirty="0">
              <a:solidFill>
                <a:srgbClr val="FFFFFF"/>
              </a:solidFill>
              <a:latin typeface="Verdana Regular" charset="0"/>
            </a:endParaRPr>
          </a:p>
        </p:txBody>
      </p:sp>
      <p:sp>
        <p:nvSpPr>
          <p:cNvPr id="15" name="Text Placeholder 18"/>
          <p:cNvSpPr txBox="1">
            <a:spLocks/>
          </p:cNvSpPr>
          <p:nvPr/>
        </p:nvSpPr>
        <p:spPr>
          <a:xfrm>
            <a:off x="33966678" y="13448474"/>
            <a:ext cx="8126412" cy="14311610"/>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err="1">
                <a:latin typeface="Verdana Regular" charset="0"/>
              </a:rPr>
              <a:t>Loribus</a:t>
            </a:r>
            <a:r>
              <a:rPr lang="en-US" dirty="0">
                <a:latin typeface="Verdana Regular" charset="0"/>
              </a:rPr>
              <a:t> </a:t>
            </a:r>
            <a:r>
              <a:rPr lang="en-US" dirty="0" err="1">
                <a:latin typeface="Verdana Regular" charset="0"/>
              </a:rPr>
              <a:t>eum</a:t>
            </a:r>
            <a:r>
              <a:rPr lang="en-US" dirty="0">
                <a:latin typeface="Verdana Regular" charset="0"/>
              </a:rPr>
              <a:t> </a:t>
            </a:r>
            <a:r>
              <a:rPr lang="en-US" dirty="0" err="1">
                <a:latin typeface="Verdana Regular" charset="0"/>
              </a:rPr>
              <a:t>labo</a:t>
            </a:r>
            <a:r>
              <a:rPr lang="en-US" dirty="0">
                <a:latin typeface="Verdana Regular" charset="0"/>
              </a:rPr>
              <a:t>. </a:t>
            </a:r>
            <a:r>
              <a:rPr lang="en-US" dirty="0" err="1">
                <a:latin typeface="Verdana Regular" charset="0"/>
              </a:rPr>
              <a:t>Essit</a:t>
            </a:r>
            <a:r>
              <a:rPr lang="en-US" dirty="0">
                <a:latin typeface="Verdana Regular" charset="0"/>
              </a:rPr>
              <a:t> </a:t>
            </a:r>
            <a:r>
              <a:rPr lang="en-US" dirty="0" err="1">
                <a:latin typeface="Verdana Regular" charset="0"/>
              </a:rPr>
              <a:t>ipsundunt</a:t>
            </a:r>
            <a:r>
              <a:rPr lang="en-US" dirty="0">
                <a:latin typeface="Verdana Regular" charset="0"/>
              </a:rPr>
              <a:t> </a:t>
            </a:r>
            <a:r>
              <a:rPr lang="en-US" dirty="0" err="1">
                <a:latin typeface="Verdana Regular" charset="0"/>
              </a:rPr>
              <a:t>volore</a:t>
            </a:r>
            <a:r>
              <a:rPr lang="en-US" dirty="0">
                <a:latin typeface="Verdana Regular" charset="0"/>
              </a:rPr>
              <a:t> </a:t>
            </a:r>
            <a:r>
              <a:rPr lang="en-US" dirty="0" err="1">
                <a:latin typeface="Verdana Regular" charset="0"/>
              </a:rPr>
              <a:t>arupid</a:t>
            </a:r>
            <a:r>
              <a:rPr lang="en-US" dirty="0">
                <a:latin typeface="Verdana Regular" charset="0"/>
              </a:rPr>
              <a:t> qui </a:t>
            </a:r>
            <a:r>
              <a:rPr lang="en-US" dirty="0" err="1">
                <a:latin typeface="Verdana Regular" charset="0"/>
              </a:rPr>
              <a:t>isquunt</a:t>
            </a:r>
            <a:r>
              <a:rPr lang="en-US" dirty="0">
                <a:latin typeface="Verdana Regular" charset="0"/>
              </a:rPr>
              <a:t> as doles </a:t>
            </a:r>
            <a:r>
              <a:rPr lang="en-US" dirty="0" err="1">
                <a:latin typeface="Verdana Regular" charset="0"/>
              </a:rPr>
              <a:t>ipsunt</a:t>
            </a:r>
            <a:r>
              <a:rPr lang="en-US" dirty="0">
                <a:latin typeface="Verdana Regular" charset="0"/>
              </a:rPr>
              <a:t>.</a:t>
            </a:r>
          </a:p>
          <a:p>
            <a:pPr>
              <a:spcAft>
                <a:spcPts val="2600"/>
              </a:spcAft>
            </a:pPr>
            <a:r>
              <a:rPr lang="en-US" dirty="0" err="1">
                <a:latin typeface="Verdana Regular" charset="0"/>
              </a:rPr>
              <a:t>Hicid</a:t>
            </a:r>
            <a:r>
              <a:rPr lang="en-US" dirty="0">
                <a:latin typeface="Verdana Regular" charset="0"/>
              </a:rPr>
              <a:t> </a:t>
            </a:r>
            <a:r>
              <a:rPr lang="en-US" dirty="0" err="1">
                <a:latin typeface="Verdana Regular" charset="0"/>
              </a:rPr>
              <a:t>modit</a:t>
            </a:r>
            <a:r>
              <a:rPr lang="en-US" dirty="0">
                <a:latin typeface="Verdana Regular" charset="0"/>
              </a:rPr>
              <a:t> ex </a:t>
            </a:r>
            <a:r>
              <a:rPr lang="en-US" dirty="0" err="1">
                <a:latin typeface="Verdana Regular" charset="0"/>
              </a:rPr>
              <a:t>estinienit</a:t>
            </a:r>
            <a:r>
              <a:rPr lang="en-US" dirty="0">
                <a:latin typeface="Verdana Regular" charset="0"/>
              </a:rPr>
              <a:t> et </a:t>
            </a:r>
            <a:r>
              <a:rPr lang="en-US" dirty="0" err="1">
                <a:latin typeface="Verdana Regular" charset="0"/>
              </a:rPr>
              <a:t>audae</a:t>
            </a:r>
            <a:r>
              <a:rPr lang="en-US" dirty="0">
                <a:latin typeface="Verdana Regular" charset="0"/>
              </a:rPr>
              <a:t> </a:t>
            </a:r>
            <a:r>
              <a:rPr lang="en-US" dirty="0" err="1">
                <a:latin typeface="Verdana Regular" charset="0"/>
              </a:rPr>
              <a:t>usted</a:t>
            </a:r>
            <a:r>
              <a:rPr lang="en-US" dirty="0">
                <a:latin typeface="Verdana Regular" charset="0"/>
              </a:rPr>
              <a:t> </a:t>
            </a:r>
            <a:r>
              <a:rPr lang="en-US" dirty="0" err="1">
                <a:latin typeface="Verdana Regular" charset="0"/>
              </a:rPr>
              <a:t>est</a:t>
            </a:r>
            <a:r>
              <a:rPr lang="en-US" dirty="0">
                <a:latin typeface="Verdana Regular" charset="0"/>
              </a:rPr>
              <a:t> qui </a:t>
            </a:r>
            <a:r>
              <a:rPr lang="en-US" dirty="0" err="1">
                <a:latin typeface="Verdana Regular" charset="0"/>
              </a:rPr>
              <a:t>occullorio</a:t>
            </a:r>
            <a:r>
              <a:rPr lang="en-US" dirty="0">
                <a:latin typeface="Verdana Regular" charset="0"/>
              </a:rPr>
              <a:t> </a:t>
            </a:r>
            <a:r>
              <a:rPr lang="en-US" dirty="0" err="1">
                <a:latin typeface="Verdana Regular" charset="0"/>
              </a:rPr>
              <a:t>molupit</a:t>
            </a:r>
            <a:r>
              <a:rPr lang="en-US" dirty="0">
                <a:latin typeface="Verdana Regular" charset="0"/>
              </a:rPr>
              <a:t> </a:t>
            </a:r>
            <a:r>
              <a:rPr lang="en-US" dirty="0" err="1">
                <a:latin typeface="Verdana Regular" charset="0"/>
              </a:rPr>
              <a:t>vollaut</a:t>
            </a:r>
            <a:r>
              <a:rPr lang="en-US" dirty="0">
                <a:latin typeface="Verdana Regular" charset="0"/>
              </a:rPr>
              <a:t> </a:t>
            </a:r>
            <a:r>
              <a:rPr lang="en-US" dirty="0" err="1">
                <a:latin typeface="Verdana Regular" charset="0"/>
              </a:rPr>
              <a:t>volumpt</a:t>
            </a:r>
            <a:r>
              <a:rPr lang="en-US" dirty="0">
                <a:latin typeface="Verdana Regular" charset="0"/>
              </a:rPr>
              <a:t> </a:t>
            </a:r>
            <a:r>
              <a:rPr lang="en-US" dirty="0" err="1">
                <a:latin typeface="Verdana Regular" charset="0"/>
              </a:rPr>
              <a:t>molorestio</a:t>
            </a:r>
            <a:r>
              <a:rPr lang="en-US" dirty="0">
                <a:latin typeface="Verdana Regular" charset="0"/>
              </a:rPr>
              <a:t> </a:t>
            </a:r>
            <a:r>
              <a:rPr lang="en-US" dirty="0" err="1">
                <a:latin typeface="Verdana Regular" charset="0"/>
              </a:rPr>
              <a:t>blaborionet</a:t>
            </a:r>
            <a:r>
              <a:rPr lang="en-US" dirty="0">
                <a:latin typeface="Verdana Regular" charset="0"/>
              </a:rPr>
              <a:t> </a:t>
            </a:r>
            <a:r>
              <a:rPr lang="en-US" dirty="0" err="1">
                <a:latin typeface="Verdana Regular" charset="0"/>
              </a:rPr>
              <a:t>elictem</a:t>
            </a:r>
            <a:r>
              <a:rPr lang="en-US" dirty="0">
                <a:latin typeface="Verdana Regular" charset="0"/>
              </a:rPr>
              <a:t> </a:t>
            </a:r>
            <a:r>
              <a:rPr lang="en-US" dirty="0" err="1">
                <a:latin typeface="Verdana Regular" charset="0"/>
              </a:rPr>
              <a:t>est</a:t>
            </a:r>
            <a:r>
              <a:rPr lang="en-US" dirty="0">
                <a:latin typeface="Verdana Regular" charset="0"/>
              </a:rPr>
              <a:t>, </a:t>
            </a:r>
            <a:r>
              <a:rPr lang="en-US" dirty="0" err="1">
                <a:latin typeface="Verdana Regular" charset="0"/>
              </a:rPr>
              <a:t>ius</a:t>
            </a:r>
            <a:r>
              <a:rPr lang="en-US" dirty="0">
                <a:latin typeface="Verdana Regular" charset="0"/>
              </a:rPr>
              <a:t> </a:t>
            </a:r>
            <a:r>
              <a:rPr lang="en-US" dirty="0" err="1">
                <a:latin typeface="Verdana Regular" charset="0"/>
              </a:rPr>
              <a:t>accatiur</a:t>
            </a:r>
            <a:r>
              <a:rPr lang="en-US" dirty="0">
                <a:latin typeface="Verdana Regular" charset="0"/>
              </a:rPr>
              <a:t> </a:t>
            </a:r>
            <a:r>
              <a:rPr lang="en-US" dirty="0" err="1">
                <a:latin typeface="Verdana Regular" charset="0"/>
              </a:rPr>
              <a:t>sam</a:t>
            </a:r>
            <a:r>
              <a:rPr lang="en-US" dirty="0">
                <a:latin typeface="Verdana Regular" charset="0"/>
              </a:rPr>
              <a:t> </a:t>
            </a:r>
            <a:r>
              <a:rPr lang="en-US" dirty="0" err="1">
                <a:latin typeface="Verdana Regular" charset="0"/>
              </a:rPr>
              <a:t>eum</a:t>
            </a:r>
            <a:r>
              <a:rPr lang="en-US" dirty="0">
                <a:latin typeface="Verdana Regular" charset="0"/>
              </a:rPr>
              <a:t> </a:t>
            </a:r>
            <a:r>
              <a:rPr lang="en-US" dirty="0" err="1">
                <a:latin typeface="Verdana Regular" charset="0"/>
              </a:rPr>
              <a:t>lamus</a:t>
            </a:r>
            <a:r>
              <a:rPr lang="en-US" dirty="0">
                <a:latin typeface="Verdana Regular" charset="0"/>
              </a:rPr>
              <a:t> </a:t>
            </a:r>
            <a:r>
              <a:rPr lang="en-US" dirty="0" err="1">
                <a:latin typeface="Verdana Regular" charset="0"/>
              </a:rPr>
              <a:t>doloresti</a:t>
            </a:r>
            <a:r>
              <a:rPr lang="en-US" dirty="0">
                <a:latin typeface="Verdana Regular" charset="0"/>
              </a:rPr>
              <a:t> </a:t>
            </a:r>
            <a:r>
              <a:rPr lang="en-US" dirty="0" err="1">
                <a:latin typeface="Verdana Regular" charset="0"/>
              </a:rPr>
              <a:t>ipsam</a:t>
            </a:r>
            <a:r>
              <a:rPr lang="en-US" dirty="0">
                <a:latin typeface="Verdana Regular" charset="0"/>
              </a:rPr>
              <a:t> </a:t>
            </a:r>
            <a:r>
              <a:rPr lang="en-US" dirty="0" err="1">
                <a:latin typeface="Verdana Regular" charset="0"/>
              </a:rPr>
              <a:t>inverum</a:t>
            </a:r>
            <a:r>
              <a:rPr lang="en-US" dirty="0">
                <a:latin typeface="Verdana Regular" charset="0"/>
              </a:rPr>
              <a:t> </a:t>
            </a:r>
            <a:r>
              <a:rPr lang="en-US" dirty="0" err="1">
                <a:latin typeface="Verdana Regular" charset="0"/>
              </a:rPr>
              <a:t>utecum</a:t>
            </a:r>
            <a:r>
              <a:rPr lang="en-US" dirty="0">
                <a:latin typeface="Verdana Regular" charset="0"/>
              </a:rPr>
              <a:t> </a:t>
            </a:r>
            <a:r>
              <a:rPr lang="en-US" dirty="0" err="1">
                <a:latin typeface="Verdana Regular" charset="0"/>
              </a:rPr>
              <a:t>iustia</a:t>
            </a:r>
            <a:r>
              <a:rPr lang="en-US" dirty="0">
                <a:latin typeface="Verdana Regular" charset="0"/>
              </a:rPr>
              <a:t> </a:t>
            </a:r>
            <a:r>
              <a:rPr lang="en-US" dirty="0" err="1">
                <a:latin typeface="Verdana Regular" charset="0"/>
              </a:rPr>
              <a:t>doluptur</a:t>
            </a:r>
            <a:r>
              <a:rPr lang="en-US" dirty="0">
                <a:latin typeface="Verdana Regular" charset="0"/>
              </a:rPr>
              <a:t>, que </a:t>
            </a:r>
            <a:r>
              <a:rPr lang="en-US" dirty="0" err="1">
                <a:latin typeface="Verdana Regular" charset="0"/>
              </a:rPr>
              <a:t>nimi</a:t>
            </a:r>
            <a:r>
              <a:rPr lang="en-US" dirty="0">
                <a:latin typeface="Verdana Regular" charset="0"/>
              </a:rPr>
              <a:t> </a:t>
            </a:r>
            <a:r>
              <a:rPr lang="en-US" dirty="0" err="1">
                <a:latin typeface="Verdana Regular" charset="0"/>
              </a:rPr>
              <a:t>ncima</a:t>
            </a:r>
            <a:r>
              <a:rPr lang="en-US" dirty="0">
                <a:latin typeface="Verdana Regular" charset="0"/>
              </a:rPr>
              <a:t> </a:t>
            </a:r>
            <a:r>
              <a:rPr lang="en-US" dirty="0" err="1">
                <a:latin typeface="Verdana Regular" charset="0"/>
              </a:rPr>
              <a:t>nimus</a:t>
            </a:r>
            <a:r>
              <a:rPr lang="en-US" dirty="0">
                <a:latin typeface="Verdana Regular" charset="0"/>
              </a:rPr>
              <a:t> </a:t>
            </a:r>
            <a:r>
              <a:rPr lang="en-US" dirty="0" err="1">
                <a:latin typeface="Verdana Regular" charset="0"/>
              </a:rPr>
              <a:t>est</a:t>
            </a:r>
            <a:r>
              <a:rPr lang="en-US" dirty="0">
                <a:latin typeface="Verdana Regular" charset="0"/>
              </a:rPr>
              <a:t> </a:t>
            </a:r>
            <a:r>
              <a:rPr lang="en-US" dirty="0" err="1">
                <a:latin typeface="Verdana Regular" charset="0"/>
              </a:rPr>
              <a:t>ut</a:t>
            </a:r>
            <a:r>
              <a:rPr lang="en-US" dirty="0">
                <a:latin typeface="Verdana Regular" charset="0"/>
              </a:rPr>
              <a:t> </a:t>
            </a:r>
            <a:r>
              <a:rPr lang="en-US" dirty="0" err="1">
                <a:latin typeface="Verdana Regular" charset="0"/>
              </a:rPr>
              <a:t>latium</a:t>
            </a:r>
            <a:r>
              <a:rPr lang="en-US" dirty="0">
                <a:latin typeface="Verdana Regular" charset="0"/>
              </a:rPr>
              <a:t> qui </a:t>
            </a:r>
            <a:r>
              <a:rPr lang="en-US" dirty="0" err="1">
                <a:latin typeface="Verdana Regular" charset="0"/>
              </a:rPr>
              <a:t>nempore</a:t>
            </a:r>
            <a:r>
              <a:rPr lang="en-US" dirty="0">
                <a:latin typeface="Verdana Regular" charset="0"/>
              </a:rPr>
              <a:t> </a:t>
            </a:r>
            <a:r>
              <a:rPr lang="en-US" dirty="0" err="1">
                <a:latin typeface="Verdana Regular" charset="0"/>
              </a:rPr>
              <a:t>odisqui</a:t>
            </a:r>
            <a:r>
              <a:rPr lang="en-US" dirty="0">
                <a:latin typeface="Verdana Regular" charset="0"/>
              </a:rPr>
              <a:t> </a:t>
            </a:r>
            <a:r>
              <a:rPr lang="en-US" dirty="0" err="1">
                <a:latin typeface="Verdana Regular" charset="0"/>
              </a:rPr>
              <a:t>cuptae</a:t>
            </a:r>
            <a:r>
              <a:rPr lang="en-US" dirty="0">
                <a:latin typeface="Verdana Regular" charset="0"/>
              </a:rPr>
              <a:t> </a:t>
            </a:r>
            <a:r>
              <a:rPr lang="en-US" dirty="0" err="1">
                <a:latin typeface="Verdana Regular" charset="0"/>
              </a:rPr>
              <a:t>occus</a:t>
            </a:r>
            <a:r>
              <a:rPr lang="en-US" dirty="0">
                <a:latin typeface="Verdana Regular" charset="0"/>
              </a:rPr>
              <a:t> que </a:t>
            </a:r>
            <a:r>
              <a:rPr lang="en-US" dirty="0" err="1">
                <a:latin typeface="Verdana Regular" charset="0"/>
              </a:rPr>
              <a:t>opta</a:t>
            </a:r>
            <a:r>
              <a:rPr lang="en-US" dirty="0">
                <a:latin typeface="Verdana Regular" charset="0"/>
              </a:rPr>
              <a:t> dis non </a:t>
            </a:r>
            <a:r>
              <a:rPr lang="en-US" dirty="0" err="1">
                <a:latin typeface="Verdana Regular" charset="0"/>
              </a:rPr>
              <a:t>sequi</a:t>
            </a:r>
            <a:r>
              <a:rPr lang="en-US" dirty="0">
                <a:latin typeface="Verdana Regular" charset="0"/>
              </a:rPr>
              <a:t> </a:t>
            </a:r>
            <a:r>
              <a:rPr lang="en-US" dirty="0" err="1">
                <a:latin typeface="Verdana Regular" charset="0"/>
              </a:rPr>
              <a:t>autemque</a:t>
            </a:r>
            <a:r>
              <a:rPr lang="en-US" dirty="0">
                <a:latin typeface="Verdana Regular" charset="0"/>
              </a:rPr>
              <a:t> most, vent </a:t>
            </a:r>
            <a:r>
              <a:rPr lang="en-US" dirty="0" err="1">
                <a:latin typeface="Verdana Regular" charset="0"/>
              </a:rPr>
              <a:t>ullam</a:t>
            </a:r>
            <a:r>
              <a:rPr lang="en-US" dirty="0">
                <a:latin typeface="Verdana Regular" charset="0"/>
              </a:rPr>
              <a:t> </a:t>
            </a:r>
            <a:r>
              <a:rPr lang="en-US" dirty="0" err="1">
                <a:latin typeface="Verdana Regular" charset="0"/>
              </a:rPr>
              <a:t>asit</a:t>
            </a:r>
            <a:r>
              <a:rPr lang="en-US" dirty="0">
                <a:latin typeface="Verdana Regular" charset="0"/>
              </a:rPr>
              <a:t> </a:t>
            </a:r>
            <a:r>
              <a:rPr lang="en-US" dirty="0" err="1">
                <a:latin typeface="Verdana Regular" charset="0"/>
              </a:rPr>
              <a:t>modite</a:t>
            </a:r>
            <a:r>
              <a:rPr lang="en-US" dirty="0">
                <a:latin typeface="Verdana Regular" charset="0"/>
              </a:rPr>
              <a:t> lab </a:t>
            </a:r>
            <a:r>
              <a:rPr lang="en-US" dirty="0" err="1">
                <a:latin typeface="Verdana Regular" charset="0"/>
              </a:rPr>
              <a:t>ipsamusant</a:t>
            </a:r>
            <a:r>
              <a:rPr lang="en-US" dirty="0">
                <a:latin typeface="Verdana Regular" charset="0"/>
              </a:rPr>
              <a:t>.</a:t>
            </a:r>
          </a:p>
          <a:p>
            <a:pPr>
              <a:spcAft>
                <a:spcPts val="2600"/>
              </a:spcAft>
            </a:pPr>
            <a:r>
              <a:rPr lang="en-US" dirty="0" err="1">
                <a:latin typeface="Verdana Regular" charset="0"/>
              </a:rPr>
              <a:t>Ut</a:t>
            </a:r>
            <a:r>
              <a:rPr lang="en-US" dirty="0">
                <a:latin typeface="Verdana Regular" charset="0"/>
              </a:rPr>
              <a:t> </a:t>
            </a:r>
            <a:r>
              <a:rPr lang="en-US" dirty="0" err="1">
                <a:latin typeface="Verdana Regular" charset="0"/>
              </a:rPr>
              <a:t>volore</a:t>
            </a:r>
            <a:r>
              <a:rPr lang="en-US" dirty="0">
                <a:latin typeface="Verdana Regular" charset="0"/>
              </a:rPr>
              <a:t> </a:t>
            </a:r>
            <a:r>
              <a:rPr lang="en-US" dirty="0" err="1">
                <a:latin typeface="Verdana Regular" charset="0"/>
              </a:rPr>
              <a:t>secuptio</a:t>
            </a:r>
            <a:r>
              <a:rPr lang="en-US" dirty="0">
                <a:latin typeface="Verdana Regular" charset="0"/>
              </a:rPr>
              <a:t> </a:t>
            </a:r>
            <a:r>
              <a:rPr lang="en-US" dirty="0" err="1">
                <a:latin typeface="Verdana Regular" charset="0"/>
              </a:rPr>
              <a:t>es</a:t>
            </a:r>
            <a:r>
              <a:rPr lang="en-US" dirty="0">
                <a:latin typeface="Verdana Regular" charset="0"/>
              </a:rPr>
              <a:t> rem </a:t>
            </a:r>
            <a:r>
              <a:rPr lang="en-US" dirty="0" err="1">
                <a:latin typeface="Verdana Regular" charset="0"/>
              </a:rPr>
              <a:t>rerati</a:t>
            </a:r>
            <a:r>
              <a:rPr lang="en-US" dirty="0">
                <a:latin typeface="Verdana Regular" charset="0"/>
              </a:rPr>
              <a:t> </a:t>
            </a:r>
            <a:r>
              <a:rPr lang="en-US" dirty="0" err="1">
                <a:latin typeface="Verdana Regular" charset="0"/>
              </a:rPr>
              <a:t>volor</a:t>
            </a:r>
            <a:r>
              <a:rPr lang="en-US" dirty="0">
                <a:latin typeface="Verdana Regular" charset="0"/>
              </a:rPr>
              <a:t> </a:t>
            </a:r>
            <a:r>
              <a:rPr lang="en-US" dirty="0" err="1">
                <a:latin typeface="Verdana Regular" charset="0"/>
              </a:rPr>
              <a:t>atem</a:t>
            </a:r>
            <a:r>
              <a:rPr lang="en-US" dirty="0">
                <a:latin typeface="Verdana Regular" charset="0"/>
              </a:rPr>
              <a:t> </a:t>
            </a:r>
            <a:r>
              <a:rPr lang="en-US" dirty="0" err="1">
                <a:latin typeface="Verdana Regular" charset="0"/>
              </a:rPr>
              <a:t>lic</a:t>
            </a:r>
            <a:r>
              <a:rPr lang="en-US" dirty="0">
                <a:latin typeface="Verdana Regular" charset="0"/>
              </a:rPr>
              <a:t> </a:t>
            </a:r>
            <a:r>
              <a:rPr lang="en-US" dirty="0" err="1">
                <a:latin typeface="Verdana Regular" charset="0"/>
              </a:rPr>
              <a:t>te</a:t>
            </a:r>
            <a:r>
              <a:rPr lang="en-US" dirty="0">
                <a:latin typeface="Verdana Regular" charset="0"/>
              </a:rPr>
              <a:t> </a:t>
            </a:r>
            <a:r>
              <a:rPr lang="en-US" dirty="0" err="1">
                <a:latin typeface="Verdana Regular" charset="0"/>
              </a:rPr>
              <a:t>voloria</a:t>
            </a:r>
            <a:r>
              <a:rPr lang="en-US" dirty="0">
                <a:latin typeface="Verdana Regular" charset="0"/>
              </a:rPr>
              <a:t> qui </a:t>
            </a:r>
            <a:r>
              <a:rPr lang="en-US" dirty="0" err="1">
                <a:latin typeface="Verdana Regular" charset="0"/>
              </a:rPr>
              <a:t>simporest</a:t>
            </a:r>
            <a:r>
              <a:rPr lang="en-US" dirty="0">
                <a:latin typeface="Verdana Regular" charset="0"/>
              </a:rPr>
              <a:t> </a:t>
            </a:r>
            <a:r>
              <a:rPr lang="en-US" dirty="0" err="1">
                <a:latin typeface="Verdana Regular" charset="0"/>
              </a:rPr>
              <a:t>doluptat</a:t>
            </a:r>
            <a:r>
              <a:rPr lang="en-US" dirty="0">
                <a:latin typeface="Verdana Regular" charset="0"/>
              </a:rPr>
              <a:t> </a:t>
            </a:r>
            <a:r>
              <a:rPr lang="en-US" dirty="0" err="1">
                <a:latin typeface="Verdana Regular" charset="0"/>
              </a:rPr>
              <a:t>etur</a:t>
            </a:r>
            <a:r>
              <a:rPr lang="en-US" dirty="0">
                <a:latin typeface="Verdana Regular" charset="0"/>
              </a:rPr>
              <a:t>? </a:t>
            </a:r>
            <a:r>
              <a:rPr lang="en-US" dirty="0" err="1">
                <a:latin typeface="Verdana Regular" charset="0"/>
              </a:rPr>
              <a:t>Alignit</a:t>
            </a:r>
            <a:r>
              <a:rPr lang="en-US" dirty="0">
                <a:latin typeface="Verdana Regular" charset="0"/>
              </a:rPr>
              <a:t> </a:t>
            </a:r>
            <a:r>
              <a:rPr lang="en-US" dirty="0" err="1">
                <a:latin typeface="Verdana Regular" charset="0"/>
              </a:rPr>
              <a:t>volorae</a:t>
            </a:r>
            <a:r>
              <a:rPr lang="en-US" dirty="0">
                <a:latin typeface="Verdana Regular" charset="0"/>
              </a:rPr>
              <a:t> </a:t>
            </a:r>
            <a:r>
              <a:rPr lang="en-US" dirty="0" err="1">
                <a:latin typeface="Verdana Regular" charset="0"/>
              </a:rPr>
              <a:t>venimai</a:t>
            </a:r>
            <a:r>
              <a:rPr lang="en-US" dirty="0">
                <a:latin typeface="Verdana Regular" charset="0"/>
              </a:rPr>
              <a:t> </a:t>
            </a:r>
            <a:r>
              <a:rPr lang="en-US" dirty="0" err="1">
                <a:latin typeface="Verdana Regular" charset="0"/>
              </a:rPr>
              <a:t>onsequame</a:t>
            </a:r>
            <a:r>
              <a:rPr lang="en-US" dirty="0">
                <a:latin typeface="Verdana Regular" charset="0"/>
              </a:rPr>
              <a:t> </a:t>
            </a:r>
            <a:r>
              <a:rPr lang="en-US" dirty="0" err="1">
                <a:latin typeface="Verdana Regular" charset="0"/>
              </a:rPr>
              <a:t>odipitatur</a:t>
            </a:r>
            <a:r>
              <a:rPr lang="en-US" dirty="0">
                <a:latin typeface="Verdana Regular" charset="0"/>
              </a:rPr>
              <a:t> </a:t>
            </a:r>
            <a:r>
              <a:rPr lang="en-US" dirty="0" err="1">
                <a:latin typeface="Verdana Regular" charset="0"/>
              </a:rPr>
              <a:t>sequosa</a:t>
            </a:r>
            <a:r>
              <a:rPr lang="en-US" dirty="0">
                <a:latin typeface="Verdana Regular" charset="0"/>
              </a:rPr>
              <a:t> </a:t>
            </a:r>
            <a:r>
              <a:rPr lang="en-US" dirty="0" err="1">
                <a:latin typeface="Verdana Regular" charset="0"/>
              </a:rPr>
              <a:t>ntiste</a:t>
            </a:r>
            <a:r>
              <a:rPr lang="en-US" dirty="0">
                <a:latin typeface="Verdana Regular" charset="0"/>
              </a:rPr>
              <a:t> </a:t>
            </a:r>
            <a:r>
              <a:rPr lang="en-US" dirty="0" err="1">
                <a:latin typeface="Verdana Regular" charset="0"/>
              </a:rPr>
              <a:t>ea</a:t>
            </a:r>
            <a:r>
              <a:rPr lang="en-US" dirty="0">
                <a:latin typeface="Verdana Regular" charset="0"/>
              </a:rPr>
              <a:t> id que </a:t>
            </a:r>
            <a:r>
              <a:rPr lang="en-US" dirty="0" err="1">
                <a:latin typeface="Verdana Regular" charset="0"/>
              </a:rPr>
              <a:t>ipsam</a:t>
            </a:r>
            <a:r>
              <a:rPr lang="en-US" dirty="0">
                <a:latin typeface="Verdana Regular" charset="0"/>
              </a:rPr>
              <a:t>, </a:t>
            </a:r>
            <a:r>
              <a:rPr lang="en-US" dirty="0" err="1">
                <a:latin typeface="Verdana Regular" charset="0"/>
              </a:rPr>
              <a:t>omniaed</a:t>
            </a:r>
            <a:r>
              <a:rPr lang="en-US" dirty="0">
                <a:latin typeface="Verdana Regular" charset="0"/>
              </a:rPr>
              <a:t> et </a:t>
            </a:r>
            <a:r>
              <a:rPr lang="en-US" dirty="0" err="1">
                <a:latin typeface="Verdana Regular" charset="0"/>
              </a:rPr>
              <a:t>offictus</a:t>
            </a:r>
            <a:r>
              <a:rPr lang="en-US" dirty="0">
                <a:latin typeface="Verdana Regular" charset="0"/>
              </a:rPr>
              <a:t> </a:t>
            </a:r>
            <a:r>
              <a:rPr lang="en-US" dirty="0" err="1">
                <a:latin typeface="Verdana Regular" charset="0"/>
              </a:rPr>
              <a:t>moluptiis</a:t>
            </a:r>
            <a:r>
              <a:rPr lang="en-US" dirty="0">
                <a:latin typeface="Verdana Regular" charset="0"/>
              </a:rPr>
              <a:t> et </a:t>
            </a:r>
            <a:r>
              <a:rPr lang="en-US" dirty="0" err="1">
                <a:latin typeface="Verdana Regular" charset="0"/>
              </a:rPr>
              <a:t>ius</a:t>
            </a:r>
            <a:r>
              <a:rPr lang="en-US" dirty="0">
                <a:latin typeface="Verdana Regular" charset="0"/>
              </a:rPr>
              <a:t>.</a:t>
            </a:r>
          </a:p>
          <a:p>
            <a:pPr>
              <a:spcAft>
                <a:spcPts val="2600"/>
              </a:spcAft>
            </a:pPr>
            <a:r>
              <a:rPr lang="en-US" dirty="0">
                <a:latin typeface="Verdana Regular" charset="0"/>
              </a:rPr>
              <a:t>Qui </a:t>
            </a:r>
            <a:r>
              <a:rPr lang="en-US" dirty="0" err="1">
                <a:latin typeface="Verdana Regular" charset="0"/>
              </a:rPr>
              <a:t>archili</a:t>
            </a:r>
            <a:r>
              <a:rPr lang="en-US" dirty="0">
                <a:latin typeface="Verdana Regular" charset="0"/>
              </a:rPr>
              <a:t> </a:t>
            </a:r>
            <a:r>
              <a:rPr lang="en-US" dirty="0" err="1">
                <a:latin typeface="Verdana Regular" charset="0"/>
              </a:rPr>
              <a:t>busdae</a:t>
            </a:r>
            <a:r>
              <a:rPr lang="en-US" dirty="0">
                <a:latin typeface="Verdana Regular" charset="0"/>
              </a:rPr>
              <a:t> </a:t>
            </a:r>
            <a:r>
              <a:rPr lang="en-US" dirty="0" err="1">
                <a:latin typeface="Verdana Regular" charset="0"/>
              </a:rPr>
              <a:t>exere</a:t>
            </a:r>
            <a:r>
              <a:rPr lang="en-US" dirty="0">
                <a:latin typeface="Verdana Regular" charset="0"/>
              </a:rPr>
              <a:t> </a:t>
            </a:r>
            <a:r>
              <a:rPr lang="en-US" dirty="0" err="1">
                <a:latin typeface="Verdana Regular" charset="0"/>
              </a:rPr>
              <a:t>quias</a:t>
            </a:r>
            <a:r>
              <a:rPr lang="en-US" dirty="0">
                <a:latin typeface="Verdana Regular" charset="0"/>
              </a:rPr>
              <a:t> </a:t>
            </a:r>
            <a:r>
              <a:rPr lang="en-US" dirty="0" err="1">
                <a:latin typeface="Verdana Regular" charset="0"/>
              </a:rPr>
              <a:t>essum</a:t>
            </a:r>
            <a:r>
              <a:rPr lang="en-US" dirty="0">
                <a:latin typeface="Verdana Regular" charset="0"/>
              </a:rPr>
              <a:t> </a:t>
            </a:r>
            <a:r>
              <a:rPr lang="en-US" dirty="0" err="1">
                <a:latin typeface="Verdana Regular" charset="0"/>
              </a:rPr>
              <a:t>fugiand</a:t>
            </a:r>
            <a:r>
              <a:rPr lang="en-US" dirty="0">
                <a:latin typeface="Verdana Regular" charset="0"/>
              </a:rPr>
              <a:t> </a:t>
            </a:r>
            <a:r>
              <a:rPr lang="en-US" dirty="0" err="1">
                <a:latin typeface="Verdana Regular" charset="0"/>
              </a:rPr>
              <a:t>itisquo</a:t>
            </a:r>
            <a:r>
              <a:rPr lang="en-US" dirty="0">
                <a:latin typeface="Verdana Regular" charset="0"/>
              </a:rPr>
              <a:t> </a:t>
            </a:r>
            <a:r>
              <a:rPr lang="en-US" dirty="0" err="1">
                <a:latin typeface="Verdana Regular" charset="0"/>
              </a:rPr>
              <a:t>occulla</a:t>
            </a:r>
            <a:r>
              <a:rPr lang="en-US" dirty="0">
                <a:latin typeface="Verdana Regular" charset="0"/>
              </a:rPr>
              <a:t> </a:t>
            </a:r>
            <a:r>
              <a:rPr lang="en-US" dirty="0" err="1">
                <a:latin typeface="Verdana Regular" charset="0"/>
              </a:rPr>
              <a:t>utendi</a:t>
            </a:r>
            <a:r>
              <a:rPr lang="en-US" dirty="0">
                <a:latin typeface="Verdana Regular" charset="0"/>
              </a:rPr>
              <a:t> </a:t>
            </a:r>
            <a:r>
              <a:rPr lang="en-US" dirty="0" err="1">
                <a:latin typeface="Verdana Regular" charset="0"/>
              </a:rPr>
              <a:t>autaquo</a:t>
            </a:r>
            <a:r>
              <a:rPr lang="en-US" dirty="0">
                <a:latin typeface="Verdana Regular" charset="0"/>
              </a:rPr>
              <a:t> </a:t>
            </a:r>
            <a:r>
              <a:rPr lang="en-US" dirty="0" err="1">
                <a:latin typeface="Verdana Regular" charset="0"/>
              </a:rPr>
              <a:t>doluptu</a:t>
            </a:r>
            <a:r>
              <a:rPr lang="en-US" dirty="0">
                <a:latin typeface="Verdana Regular" charset="0"/>
              </a:rPr>
              <a:t> </a:t>
            </a:r>
            <a:r>
              <a:rPr lang="en-US" dirty="0" err="1">
                <a:latin typeface="Verdana Regular" charset="0"/>
              </a:rPr>
              <a:t>stotate</a:t>
            </a:r>
            <a:r>
              <a:rPr lang="en-US" dirty="0">
                <a:latin typeface="Verdana Regular" charset="0"/>
              </a:rPr>
              <a:t> pre </a:t>
            </a:r>
            <a:r>
              <a:rPr lang="en-US" dirty="0" err="1">
                <a:latin typeface="Verdana Regular" charset="0"/>
              </a:rPr>
              <a:t>poris</a:t>
            </a:r>
            <a:r>
              <a:rPr lang="en-US" dirty="0">
                <a:latin typeface="Verdana Regular" charset="0"/>
              </a:rPr>
              <a:t> </a:t>
            </a:r>
            <a:r>
              <a:rPr lang="en-US" dirty="0" err="1">
                <a:latin typeface="Verdana Regular" charset="0"/>
              </a:rPr>
              <a:t>diciumqui</a:t>
            </a:r>
            <a:r>
              <a:rPr lang="en-US" dirty="0">
                <a:latin typeface="Verdana Regular" charset="0"/>
              </a:rPr>
              <a:t> </a:t>
            </a:r>
            <a:r>
              <a:rPr lang="en-US" dirty="0" err="1">
                <a:latin typeface="Verdana Regular" charset="0"/>
              </a:rPr>
              <a:t>officipsapic</a:t>
            </a:r>
            <a:r>
              <a:rPr lang="en-US" dirty="0">
                <a:latin typeface="Verdana Regular" charset="0"/>
              </a:rPr>
              <a:t> to </a:t>
            </a:r>
            <a:r>
              <a:rPr lang="en-US" dirty="0" err="1">
                <a:latin typeface="Verdana Regular" charset="0"/>
              </a:rPr>
              <a:t>modi</a:t>
            </a:r>
            <a:r>
              <a:rPr lang="en-US" dirty="0">
                <a:latin typeface="Verdana Regular" charset="0"/>
              </a:rPr>
              <a:t> quos </a:t>
            </a:r>
            <a:r>
              <a:rPr lang="en-US" dirty="0" err="1">
                <a:latin typeface="Verdana Regular" charset="0"/>
              </a:rPr>
              <a:t>eum</a:t>
            </a:r>
            <a:r>
              <a:rPr lang="en-US" dirty="0">
                <a:latin typeface="Verdana Regular" charset="0"/>
              </a:rPr>
              <a:t> rem sit </a:t>
            </a:r>
            <a:r>
              <a:rPr lang="en-US" dirty="0" err="1">
                <a:latin typeface="Verdana Regular" charset="0"/>
              </a:rPr>
              <a:t>quasse</a:t>
            </a:r>
            <a:r>
              <a:rPr lang="en-US" dirty="0">
                <a:latin typeface="Verdana Regular" charset="0"/>
              </a:rPr>
              <a:t> </a:t>
            </a:r>
            <a:r>
              <a:rPr lang="en-US" dirty="0" err="1">
                <a:latin typeface="Verdana Regular" charset="0"/>
              </a:rPr>
              <a:t>accatur</a:t>
            </a:r>
            <a:r>
              <a:rPr lang="en-US" dirty="0">
                <a:latin typeface="Verdana Regular" charset="0"/>
              </a:rPr>
              <a:t>?</a:t>
            </a:r>
          </a:p>
          <a:p>
            <a:pPr>
              <a:spcAft>
                <a:spcPts val="2600"/>
              </a:spcAft>
            </a:pPr>
            <a:r>
              <a:rPr lang="en-US" dirty="0">
                <a:latin typeface="Verdana Regular" charset="0"/>
              </a:rPr>
              <a:t>Obis </a:t>
            </a:r>
            <a:r>
              <a:rPr lang="en-US" dirty="0" err="1">
                <a:latin typeface="Verdana Regular" charset="0"/>
              </a:rPr>
              <a:t>erit</a:t>
            </a:r>
            <a:r>
              <a:rPr lang="en-US" dirty="0">
                <a:latin typeface="Verdana Regular" charset="0"/>
              </a:rPr>
              <a:t> </a:t>
            </a:r>
            <a:r>
              <a:rPr lang="en-US" dirty="0" err="1">
                <a:latin typeface="Verdana Regular" charset="0"/>
              </a:rPr>
              <a:t>erianti</a:t>
            </a:r>
            <a:r>
              <a:rPr lang="en-US" dirty="0">
                <a:latin typeface="Verdana Regular" charset="0"/>
              </a:rPr>
              <a:t> debit, </a:t>
            </a:r>
            <a:r>
              <a:rPr lang="en-US" dirty="0" err="1">
                <a:latin typeface="Verdana Regular" charset="0"/>
              </a:rPr>
              <a:t>odi</a:t>
            </a:r>
            <a:r>
              <a:rPr lang="en-US" dirty="0">
                <a:latin typeface="Verdana Regular" charset="0"/>
              </a:rPr>
              <a:t> </a:t>
            </a:r>
            <a:r>
              <a:rPr lang="en-US" dirty="0" err="1">
                <a:latin typeface="Verdana Regular" charset="0"/>
              </a:rPr>
              <a:t>consequate</a:t>
            </a:r>
            <a:r>
              <a:rPr lang="en-US" dirty="0">
                <a:latin typeface="Verdana Regular" charset="0"/>
              </a:rPr>
              <a:t> </a:t>
            </a:r>
            <a:r>
              <a:rPr lang="en-US" dirty="0" err="1">
                <a:latin typeface="Verdana Regular" charset="0"/>
              </a:rPr>
              <a:t>dolupta</a:t>
            </a:r>
            <a:r>
              <a:rPr lang="en-US" dirty="0">
                <a:latin typeface="Verdana Regular" charset="0"/>
              </a:rPr>
              <a:t> </a:t>
            </a:r>
            <a:r>
              <a:rPr lang="en-US" dirty="0" err="1">
                <a:latin typeface="Verdana Regular" charset="0"/>
              </a:rPr>
              <a:t>epudit</a:t>
            </a:r>
            <a:r>
              <a:rPr lang="en-US" dirty="0">
                <a:latin typeface="Verdana Regular" charset="0"/>
              </a:rPr>
              <a:t> et </a:t>
            </a:r>
            <a:r>
              <a:rPr lang="en-US" dirty="0" err="1">
                <a:latin typeface="Verdana Regular" charset="0"/>
              </a:rPr>
              <a:t>etur</a:t>
            </a:r>
            <a:r>
              <a:rPr lang="en-US" dirty="0">
                <a:latin typeface="Verdana Regular" charset="0"/>
              </a:rPr>
              <a:t> </a:t>
            </a:r>
            <a:r>
              <a:rPr lang="en-US" dirty="0" err="1">
                <a:latin typeface="Verdana Regular" charset="0"/>
              </a:rPr>
              <a:t>rempore</a:t>
            </a:r>
            <a:r>
              <a:rPr lang="en-US" dirty="0">
                <a:latin typeface="Verdana Regular" charset="0"/>
              </a:rPr>
              <a:t>. Lam </a:t>
            </a:r>
            <a:r>
              <a:rPr lang="en-US" dirty="0" err="1">
                <a:latin typeface="Verdana Regular" charset="0"/>
              </a:rPr>
              <a:t>ariae</a:t>
            </a:r>
            <a:r>
              <a:rPr lang="en-US" dirty="0">
                <a:latin typeface="Verdana Regular" charset="0"/>
              </a:rPr>
              <a:t> </a:t>
            </a:r>
            <a:r>
              <a:rPr lang="en-US" dirty="0" err="1">
                <a:latin typeface="Verdana Regular" charset="0"/>
              </a:rPr>
              <a:t>aperit</a:t>
            </a:r>
            <a:r>
              <a:rPr lang="en-US" dirty="0">
                <a:latin typeface="Verdana Regular" charset="0"/>
              </a:rPr>
              <a:t>, </a:t>
            </a:r>
            <a:r>
              <a:rPr lang="en-US" dirty="0" err="1">
                <a:latin typeface="Verdana Regular" charset="0"/>
              </a:rPr>
              <a:t>officatio</a:t>
            </a:r>
            <a:r>
              <a:rPr lang="en-US" dirty="0">
                <a:latin typeface="Verdana Regular" charset="0"/>
              </a:rPr>
              <a:t> </a:t>
            </a:r>
            <a:r>
              <a:rPr lang="en-US" dirty="0" err="1">
                <a:latin typeface="Verdana Regular" charset="0"/>
              </a:rPr>
              <a:t>eos</a:t>
            </a:r>
            <a:r>
              <a:rPr lang="en-US" dirty="0">
                <a:latin typeface="Verdana Regular" charset="0"/>
              </a:rPr>
              <a:t> </a:t>
            </a:r>
            <a:r>
              <a:rPr lang="en-US" dirty="0" err="1">
                <a:latin typeface="Verdana Regular" charset="0"/>
              </a:rPr>
              <a:t>quia</a:t>
            </a:r>
            <a:r>
              <a:rPr lang="en-US" dirty="0">
                <a:latin typeface="Verdana Regular" charset="0"/>
              </a:rPr>
              <a:t> </a:t>
            </a:r>
            <a:r>
              <a:rPr lang="en-US" dirty="0" err="1">
                <a:latin typeface="Verdana Regular" charset="0"/>
              </a:rPr>
              <a:t>sandaectae</a:t>
            </a:r>
            <a:r>
              <a:rPr lang="en-US" dirty="0">
                <a:latin typeface="Verdana Regular" charset="0"/>
              </a:rPr>
              <a:t>. </a:t>
            </a:r>
            <a:r>
              <a:rPr lang="en-US" dirty="0" err="1">
                <a:latin typeface="Verdana Regular" charset="0"/>
              </a:rPr>
              <a:t>Ut</a:t>
            </a:r>
            <a:r>
              <a:rPr lang="en-US" dirty="0">
                <a:latin typeface="Verdana Regular" charset="0"/>
              </a:rPr>
              <a:t> </a:t>
            </a:r>
            <a:r>
              <a:rPr lang="en-US" dirty="0" err="1">
                <a:latin typeface="Verdana Regular" charset="0"/>
              </a:rPr>
              <a:t>aribuscimpor</a:t>
            </a:r>
            <a:r>
              <a:rPr lang="en-US" dirty="0">
                <a:latin typeface="Verdana Regular" charset="0"/>
              </a:rPr>
              <a:t> </a:t>
            </a:r>
            <a:r>
              <a:rPr lang="en-US" dirty="0" err="1">
                <a:latin typeface="Verdana Regular" charset="0"/>
              </a:rPr>
              <a:t>moloris</a:t>
            </a:r>
            <a:r>
              <a:rPr lang="en-US" dirty="0">
                <a:latin typeface="Verdana Regular" charset="0"/>
              </a:rPr>
              <a:t> non.. </a:t>
            </a:r>
          </a:p>
          <a:p>
            <a:pPr>
              <a:spcAft>
                <a:spcPts val="2600"/>
              </a:spcAft>
            </a:pPr>
            <a:r>
              <a:rPr lang="en-US" dirty="0" err="1">
                <a:latin typeface="Verdana Regular" charset="0"/>
              </a:rPr>
              <a:t>odipsae</a:t>
            </a:r>
            <a:r>
              <a:rPr lang="en-US" dirty="0">
                <a:latin typeface="Verdana Regular" charset="0"/>
              </a:rPr>
              <a:t> id </a:t>
            </a:r>
            <a:r>
              <a:rPr lang="en-US" dirty="0" err="1">
                <a:latin typeface="Verdana Regular" charset="0"/>
              </a:rPr>
              <a:t>quaepe</a:t>
            </a:r>
            <a:r>
              <a:rPr lang="en-US" dirty="0">
                <a:latin typeface="Verdana Regular" charset="0"/>
              </a:rPr>
              <a:t> que </a:t>
            </a:r>
            <a:r>
              <a:rPr lang="en-US" dirty="0" err="1">
                <a:latin typeface="Verdana Regular" charset="0"/>
              </a:rPr>
              <a:t>doluptas</a:t>
            </a:r>
            <a:r>
              <a:rPr lang="en-US" dirty="0">
                <a:latin typeface="Verdana Regular" charset="0"/>
              </a:rPr>
              <a:t> et </a:t>
            </a:r>
            <a:r>
              <a:rPr lang="en-US" dirty="0" err="1">
                <a:latin typeface="Verdana Regular" charset="0"/>
              </a:rPr>
              <a:t>placcullias</a:t>
            </a:r>
            <a:r>
              <a:rPr lang="en-US" dirty="0">
                <a:latin typeface="Verdana Regular" charset="0"/>
              </a:rPr>
              <a:t> </a:t>
            </a:r>
            <a:r>
              <a:rPr lang="en-US" dirty="0" err="1">
                <a:latin typeface="Verdana Regular" charset="0"/>
              </a:rPr>
              <a:t>peditaturis</a:t>
            </a:r>
            <a:r>
              <a:rPr lang="en-US" dirty="0">
                <a:latin typeface="Verdana Regular" charset="0"/>
              </a:rPr>
              <a:t> </a:t>
            </a:r>
            <a:r>
              <a:rPr lang="en-US" dirty="0" err="1">
                <a:latin typeface="Verdana Regular" charset="0"/>
              </a:rPr>
              <a:t>dolorem</a:t>
            </a:r>
            <a:r>
              <a:rPr lang="en-US" dirty="0">
                <a:latin typeface="Verdana Regular" charset="0"/>
              </a:rPr>
              <a:t> et </a:t>
            </a:r>
            <a:r>
              <a:rPr lang="en-US" dirty="0" err="1">
                <a:latin typeface="Verdana Regular" charset="0"/>
              </a:rPr>
              <a:t>recusda</a:t>
            </a:r>
            <a:r>
              <a:rPr lang="en-US" dirty="0">
                <a:latin typeface="Verdana Regular" charset="0"/>
              </a:rPr>
              <a:t> </a:t>
            </a:r>
            <a:r>
              <a:rPr lang="en-US" dirty="0" err="1">
                <a:latin typeface="Verdana Regular" charset="0"/>
              </a:rPr>
              <a:t>ntiberum</a:t>
            </a:r>
            <a:r>
              <a:rPr lang="en-US" dirty="0">
                <a:latin typeface="Verdana Regular" charset="0"/>
              </a:rPr>
              <a:t> </a:t>
            </a:r>
            <a:r>
              <a:rPr lang="en-US" dirty="0" err="1">
                <a:latin typeface="Verdana Regular" charset="0"/>
              </a:rPr>
              <a:t>eos</a:t>
            </a:r>
            <a:r>
              <a:rPr lang="en-US" dirty="0">
                <a:latin typeface="Verdana Regular" charset="0"/>
              </a:rPr>
              <a:t> </a:t>
            </a:r>
            <a:r>
              <a:rPr lang="en-US" dirty="0" err="1">
                <a:latin typeface="Verdana Regular" charset="0"/>
              </a:rPr>
              <a:t>imi</a:t>
            </a:r>
            <a:r>
              <a:rPr lang="en-US" dirty="0">
                <a:latin typeface="Verdana Regular" charset="0"/>
              </a:rPr>
              <a:t> </a:t>
            </a:r>
            <a:r>
              <a:rPr lang="en-US" dirty="0" err="1">
                <a:latin typeface="Verdana Regular" charset="0"/>
              </a:rPr>
              <a:t>quaeperro</a:t>
            </a:r>
            <a:r>
              <a:rPr lang="en-US" dirty="0">
                <a:latin typeface="Verdana Regular" charset="0"/>
              </a:rPr>
              <a:t> </a:t>
            </a:r>
            <a:r>
              <a:rPr lang="en-US" dirty="0" err="1">
                <a:latin typeface="Verdana Regular" charset="0"/>
              </a:rPr>
              <a:t>ea</a:t>
            </a:r>
            <a:r>
              <a:rPr lang="en-US" dirty="0">
                <a:latin typeface="Verdana Regular" charset="0"/>
              </a:rPr>
              <a:t> </a:t>
            </a:r>
            <a:r>
              <a:rPr lang="en-US" dirty="0" err="1">
                <a:latin typeface="Verdana Regular" charset="0"/>
              </a:rPr>
              <a:t>ipiet</a:t>
            </a:r>
            <a:r>
              <a:rPr lang="en-US" dirty="0">
                <a:latin typeface="Verdana Regular" charset="0"/>
              </a:rPr>
              <a:t> est.</a:t>
            </a:r>
          </a:p>
        </p:txBody>
      </p:sp>
      <p:sp>
        <p:nvSpPr>
          <p:cNvPr id="16" name="Title 1"/>
          <p:cNvSpPr txBox="1">
            <a:spLocks/>
          </p:cNvSpPr>
          <p:nvPr/>
        </p:nvSpPr>
        <p:spPr>
          <a:xfrm>
            <a:off x="38032266" y="754123"/>
            <a:ext cx="3811058"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r" fontAlgn="ctr">
              <a:spcBef>
                <a:spcPts val="0"/>
              </a:spcBef>
            </a:pPr>
            <a:r>
              <a:rPr lang="en-US" sz="5400" spc="520" baseline="0" dirty="0">
                <a:latin typeface="Impact" charset="0"/>
                <a:ea typeface="Impact" charset="0"/>
                <a:cs typeface="Impact" charset="0"/>
              </a:rPr>
              <a:t>###</a:t>
            </a:r>
          </a:p>
        </p:txBody>
      </p:sp>
      <p:pic>
        <p:nvPicPr>
          <p:cNvPr id="1027" name="Picture 3" descr="https://lh4.googleusercontent.com/aLTLfJ1YP4vd2hV8j7OJulDgq-nLUL5jP6BUcrShDfrMv_0iIJ5IGlDjOQe_8Uc415DCmLHu3p-uI54DDF87Hs6IAbDBgKeihslB0BaX3L2sgYewJemw51mmXN0d9TKaQl8iLl3QiDI">
            <a:extLst>
              <a:ext uri="{FF2B5EF4-FFF2-40B4-BE49-F238E27FC236}">
                <a16:creationId xmlns:a16="http://schemas.microsoft.com/office/drawing/2014/main" id="{A7FEE052-5E75-42A7-A512-D985C2DB33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12781" y="3135517"/>
            <a:ext cx="3044824" cy="304482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3.googleusercontent.com/JK8_I_l2AEK_XlrrDNapoFumRfEhL5vWHu5VfDFKfRE-dnI11wamhp3l-WPshnohw6WRjPwrif5iAGpuFWstK_NgJGXicP-MeEa_r7zuRYb3kV-KJjxO9IkeL010uS9YLMfnSEQqlgo">
            <a:extLst>
              <a:ext uri="{FF2B5EF4-FFF2-40B4-BE49-F238E27FC236}">
                <a16:creationId xmlns:a16="http://schemas.microsoft.com/office/drawing/2014/main" id="{779FD01B-2908-4E34-88DD-E8137E037B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35766" y="3141622"/>
            <a:ext cx="2561333" cy="304015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lh4.googleusercontent.com/J8EBqIgvzPBTakfagYo2p50n7KV7lBJnkrqolVYTYCICfArx7E9P5kOCY-Du854TGLBlsgqMdBvdSKWFaKdf2i5d0TB9UNtNeI-SKL7q-1bk_Nq_DftWOhilLfglzLncEluZYlM-ik0">
            <a:extLst>
              <a:ext uri="{FF2B5EF4-FFF2-40B4-BE49-F238E27FC236}">
                <a16:creationId xmlns:a16="http://schemas.microsoft.com/office/drawing/2014/main" id="{EABBEB62-E66D-4FA1-9234-2F9471504E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359957" y="3087127"/>
            <a:ext cx="3091280" cy="3093214"/>
          </a:xfrm>
          <a:prstGeom prst="rect">
            <a:avLst/>
          </a:prstGeom>
          <a:noFill/>
          <a:extLst>
            <a:ext uri="{909E8E84-426E-40DD-AFC4-6F175D3DCCD1}">
              <a14:hiddenFill xmlns:a14="http://schemas.microsoft.com/office/drawing/2010/main">
                <a:solidFill>
                  <a:srgbClr val="FFFFFF"/>
                </a:solidFill>
              </a14:hiddenFill>
            </a:ext>
          </a:extLst>
        </p:spPr>
      </p:pic>
      <p:sp>
        <p:nvSpPr>
          <p:cNvPr id="22" name="Text Placeholder 18">
            <a:extLst>
              <a:ext uri="{FF2B5EF4-FFF2-40B4-BE49-F238E27FC236}">
                <a16:creationId xmlns:a16="http://schemas.microsoft.com/office/drawing/2014/main" id="{49A96355-BBD2-4C98-BDA6-9175DB3B7DD5}"/>
              </a:ext>
            </a:extLst>
          </p:cNvPr>
          <p:cNvSpPr txBox="1">
            <a:spLocks/>
          </p:cNvSpPr>
          <p:nvPr/>
        </p:nvSpPr>
        <p:spPr>
          <a:xfrm>
            <a:off x="33669721" y="6391102"/>
            <a:ext cx="9034691" cy="43601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latin typeface="Verdana Regular" charset="0"/>
              </a:rPr>
              <a:t>Henry Fowler, Kailyn Hellwege, Taylor Kirkpatrick</a:t>
            </a:r>
          </a:p>
        </p:txBody>
      </p:sp>
      <p:sp>
        <p:nvSpPr>
          <p:cNvPr id="23" name="Text Placeholder 16">
            <a:extLst>
              <a:ext uri="{FF2B5EF4-FFF2-40B4-BE49-F238E27FC236}">
                <a16:creationId xmlns:a16="http://schemas.microsoft.com/office/drawing/2014/main" id="{10760CCA-E6E3-43CA-846B-269EFEE2ED9A}"/>
              </a:ext>
            </a:extLst>
          </p:cNvPr>
          <p:cNvSpPr txBox="1">
            <a:spLocks/>
          </p:cNvSpPr>
          <p:nvPr/>
        </p:nvSpPr>
        <p:spPr>
          <a:xfrm>
            <a:off x="1871258" y="13503512"/>
            <a:ext cx="815869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Project goals</a:t>
            </a:r>
          </a:p>
        </p:txBody>
      </p:sp>
      <p:sp>
        <p:nvSpPr>
          <p:cNvPr id="24" name="Text Placeholder 18">
            <a:extLst>
              <a:ext uri="{FF2B5EF4-FFF2-40B4-BE49-F238E27FC236}">
                <a16:creationId xmlns:a16="http://schemas.microsoft.com/office/drawing/2014/main" id="{429CCE48-C6AA-4947-AC60-B630A7424613}"/>
              </a:ext>
            </a:extLst>
          </p:cNvPr>
          <p:cNvSpPr txBox="1">
            <a:spLocks/>
          </p:cNvSpPr>
          <p:nvPr/>
        </p:nvSpPr>
        <p:spPr>
          <a:xfrm>
            <a:off x="1928260" y="15132034"/>
            <a:ext cx="8126412" cy="1095171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solidFill>
                  <a:schemeClr val="bg1"/>
                </a:solidFill>
                <a:latin typeface="Verdana" charset="0"/>
                <a:ea typeface="Verdana" charset="0"/>
                <a:cs typeface="Verdana" charset="0"/>
              </a:rPr>
              <a:t>Allow users to create a message which will be associated with a patient and corresponding owner</a:t>
            </a:r>
          </a:p>
          <a:p>
            <a:pPr>
              <a:spcAft>
                <a:spcPts val="2600"/>
              </a:spcAft>
            </a:pPr>
            <a:r>
              <a:rPr lang="en-US" dirty="0">
                <a:solidFill>
                  <a:schemeClr val="bg1"/>
                </a:solidFill>
                <a:latin typeface="Verdana" charset="0"/>
                <a:ea typeface="Verdana" charset="0"/>
                <a:cs typeface="Verdana" charset="0"/>
              </a:rPr>
              <a:t>Allow messages to have a status to tell whether they are open or closed</a:t>
            </a:r>
          </a:p>
          <a:p>
            <a:pPr>
              <a:spcAft>
                <a:spcPts val="2600"/>
              </a:spcAft>
            </a:pPr>
            <a:r>
              <a:rPr lang="en-US" dirty="0">
                <a:solidFill>
                  <a:schemeClr val="bg1"/>
                </a:solidFill>
                <a:latin typeface="Verdana" charset="0"/>
                <a:ea typeface="Verdana" charset="0"/>
                <a:cs typeface="Verdana" charset="0"/>
              </a:rPr>
              <a:t>Allow messages to be routed to other users or groups of users</a:t>
            </a:r>
          </a:p>
          <a:p>
            <a:pPr>
              <a:spcAft>
                <a:spcPts val="2600"/>
              </a:spcAft>
            </a:pPr>
            <a:r>
              <a:rPr lang="en-US" dirty="0">
                <a:solidFill>
                  <a:schemeClr val="bg1"/>
                </a:solidFill>
                <a:latin typeface="Verdana" charset="0"/>
                <a:ea typeface="Verdana" charset="0"/>
                <a:cs typeface="Verdana" charset="0"/>
              </a:rPr>
              <a:t>Allow notes to be added to messages</a:t>
            </a:r>
          </a:p>
          <a:p>
            <a:pPr>
              <a:spcAft>
                <a:spcPts val="2600"/>
              </a:spcAft>
            </a:pPr>
            <a:r>
              <a:rPr lang="en-US" dirty="0">
                <a:solidFill>
                  <a:schemeClr val="bg1"/>
                </a:solidFill>
                <a:latin typeface="Verdana" charset="0"/>
                <a:ea typeface="Verdana" charset="0"/>
                <a:cs typeface="Verdana" charset="0"/>
              </a:rPr>
              <a:t>Allow users to have profiles where they can select or change their group membership</a:t>
            </a:r>
          </a:p>
          <a:p>
            <a:pPr>
              <a:spcAft>
                <a:spcPts val="2600"/>
              </a:spcAft>
            </a:pPr>
            <a:r>
              <a:rPr lang="en-US" dirty="0">
                <a:solidFill>
                  <a:schemeClr val="bg1"/>
                </a:solidFill>
                <a:latin typeface="Verdana" charset="0"/>
                <a:ea typeface="Verdana" charset="0"/>
                <a:cs typeface="Verdana" charset="0"/>
              </a:rPr>
              <a:t>Provide an audit log of all messages created over a given time period</a:t>
            </a:r>
          </a:p>
          <a:p>
            <a:pPr>
              <a:spcAft>
                <a:spcPts val="2600"/>
              </a:spcAft>
            </a:pPr>
            <a:r>
              <a:rPr lang="en-US" dirty="0">
                <a:solidFill>
                  <a:schemeClr val="bg1"/>
                </a:solidFill>
                <a:latin typeface="Verdana" charset="0"/>
                <a:ea typeface="Verdana" charset="0"/>
                <a:cs typeface="Verdana" charset="0"/>
              </a:rPr>
              <a:t>Increase the overall efficiency of messages being transported throughout the hospital </a:t>
            </a:r>
          </a:p>
          <a:p>
            <a:pPr>
              <a:spcAft>
                <a:spcPts val="2600"/>
              </a:spcAft>
            </a:pPr>
            <a:r>
              <a:rPr lang="en-US" dirty="0">
                <a:solidFill>
                  <a:schemeClr val="bg1"/>
                </a:solidFill>
                <a:latin typeface="Verdana" charset="0"/>
                <a:ea typeface="Verdana" charset="0"/>
                <a:cs typeface="Verdana" charset="0"/>
              </a:rPr>
              <a:t>Reduce the amount of paper being printed</a:t>
            </a:r>
          </a:p>
          <a:p>
            <a:pPr>
              <a:spcAft>
                <a:spcPts val="2600"/>
              </a:spcAft>
            </a:pPr>
            <a:r>
              <a:rPr lang="en-US" dirty="0">
                <a:solidFill>
                  <a:schemeClr val="bg1"/>
                </a:solidFill>
                <a:latin typeface="Verdana" charset="0"/>
                <a:ea typeface="Verdana" charset="0"/>
                <a:cs typeface="Verdana" charset="0"/>
              </a:rPr>
              <a:t>Reduce errors in the communication process of the hospital </a:t>
            </a:r>
          </a:p>
        </p:txBody>
      </p:sp>
    </p:spTree>
    <p:extLst>
      <p:ext uri="{BB962C8B-B14F-4D97-AF65-F5344CB8AC3E}">
        <p14:creationId xmlns:p14="http://schemas.microsoft.com/office/powerpoint/2010/main" val="2732054176"/>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505</TotalTime>
  <Words>539</Words>
  <Application>Microsoft Office PowerPoint</Application>
  <PresentationFormat>Custom</PresentationFormat>
  <Paragraphs>37</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Hellwege, Kailyn Lei</cp:lastModifiedBy>
  <cp:revision>57</cp:revision>
  <dcterms:created xsi:type="dcterms:W3CDTF">2017-04-19T21:01:26Z</dcterms:created>
  <dcterms:modified xsi:type="dcterms:W3CDTF">2018-02-13T00:39:34Z</dcterms:modified>
</cp:coreProperties>
</file>

<file path=docProps/thumbnail.jpeg>
</file>